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89" r:id="rId3"/>
    <p:sldId id="305" r:id="rId4"/>
    <p:sldId id="273" r:id="rId5"/>
    <p:sldId id="304" r:id="rId6"/>
    <p:sldId id="306" r:id="rId7"/>
    <p:sldId id="290" r:id="rId8"/>
    <p:sldId id="296" r:id="rId9"/>
    <p:sldId id="291" r:id="rId10"/>
    <p:sldId id="292" r:id="rId11"/>
    <p:sldId id="294" r:id="rId12"/>
    <p:sldId id="293" r:id="rId13"/>
    <p:sldId id="307" r:id="rId14"/>
    <p:sldId id="302" r:id="rId15"/>
    <p:sldId id="309" r:id="rId16"/>
    <p:sldId id="295" r:id="rId17"/>
    <p:sldId id="300" r:id="rId18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ira Sans Extra Condensed" panose="020F0502020204030204" pitchFamily="34" charset="0"/>
      <p:regular r:id="rId26"/>
      <p:bold r:id="rId27"/>
      <p:italic r:id="rId28"/>
      <p:boldItalic r:id="rId29"/>
    </p:embeddedFont>
    <p:embeddedFont>
      <p:font typeface="Raleway" pitchFamily="2" charset="77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6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44772C-5EE4-416D-BFDC-BA5FAA2884EA}">
  <a:tblStyle styleId="{CA44772C-5EE4-416D-BFDC-BA5FAA2884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43"/>
    <p:restoredTop sz="94008"/>
  </p:normalViewPr>
  <p:slideViewPr>
    <p:cSldViewPr snapToGrid="0">
      <p:cViewPr varScale="1">
        <p:scale>
          <a:sx n="95" d="100"/>
          <a:sy n="95" d="100"/>
        </p:scale>
        <p:origin x="192" y="1296"/>
      </p:cViewPr>
      <p:guideLst>
        <p:guide orient="horz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9b1e607b5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9b1e607b5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968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">
          <p15:clr>
            <a:srgbClr val="FA7B17"/>
          </p15:clr>
        </p15:guide>
        <p15:guide id="2" pos="288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http://eupa.org.mt/wp-content/themes/eupa/img/logo-erasmus-plus.p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info@kapnosairportshuttle.com" TargetMode="Externa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cifcyprus.com/conflictmanagement.html" TargetMode="External"/><Relationship Id="rId3" Type="http://schemas.openxmlformats.org/officeDocument/2006/relationships/hyperlink" Target="https://www.ccifcyprus.com/erasmus-courses.html" TargetMode="External"/><Relationship Id="rId7" Type="http://schemas.openxmlformats.org/officeDocument/2006/relationships/hyperlink" Target="https://www.ccifcyprus.com/leadership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ccifcyprus.com/inclusiveeducation.html" TargetMode="External"/><Relationship Id="rId5" Type="http://schemas.openxmlformats.org/officeDocument/2006/relationships/hyperlink" Target="https://www.ccifcyprus.com/b1-b2-clil-ict---team-workentrepreneurship-mindset.html" TargetMode="External"/><Relationship Id="rId10" Type="http://schemas.openxmlformats.org/officeDocument/2006/relationships/hyperlink" Target="http://www.ccifcyprus.com/artmuseums.html" TargetMode="External"/><Relationship Id="rId4" Type="http://schemas.openxmlformats.org/officeDocument/2006/relationships/image" Target="../media/image15.jpeg"/><Relationship Id="rId9" Type="http://schemas.openxmlformats.org/officeDocument/2006/relationships/hyperlink" Target="https://www.ccifcyprus.com/socialwebsolutions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ccifcyprus@outlook.com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hyperlink" Target="https://www.ccifcyprus.com/erasmus-courses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paphosbus.com/paphos-airport-bus/paphos-airport-shuttle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 2">
            <a:extLst>
              <a:ext uri="{FF2B5EF4-FFF2-40B4-BE49-F238E27FC236}">
                <a16:creationId xmlns:a16="http://schemas.microsoft.com/office/drawing/2014/main" id="{ED98EB52-114A-A04A-AC91-D88F311CE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680" y="1379940"/>
            <a:ext cx="1119490" cy="70104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E27A54F-CE6B-5D49-B68D-49E1131BE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196" y="-1"/>
            <a:ext cx="1699948" cy="503837"/>
          </a:xfrm>
          <a:prstGeom prst="rect">
            <a:avLst/>
          </a:prstGeom>
        </p:spPr>
      </p:pic>
      <p:sp>
        <p:nvSpPr>
          <p:cNvPr id="56" name="Google Shape;56;p15"/>
          <p:cNvSpPr txBox="1"/>
          <p:nvPr/>
        </p:nvSpPr>
        <p:spPr>
          <a:xfrm>
            <a:off x="547948" y="2821016"/>
            <a:ext cx="3023131" cy="1427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Infopack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Pafos, Cyprus</a:t>
            </a:r>
            <a:endParaRPr sz="3600" b="1" dirty="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7" name="Google Shape;57;p15"/>
          <p:cNvSpPr txBox="1"/>
          <p:nvPr/>
        </p:nvSpPr>
        <p:spPr>
          <a:xfrm>
            <a:off x="575992" y="4030149"/>
            <a:ext cx="3244200" cy="383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Roboto"/>
                <a:ea typeface="Roboto"/>
                <a:cs typeface="Roboto"/>
                <a:sym typeface="Roboto"/>
              </a:rPr>
              <a:t>Everything you need to know</a:t>
            </a:r>
            <a:r>
              <a:rPr lang="en" sz="13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about your trip </a:t>
            </a:r>
            <a:r>
              <a:rPr lang="en" sz="1300" dirty="0">
                <a:latin typeface="Roboto"/>
                <a:ea typeface="Roboto"/>
                <a:cs typeface="Roboto"/>
                <a:sym typeface="Roboto"/>
              </a:rPr>
              <a:t>in </a:t>
            </a:r>
            <a:r>
              <a:rPr lang="en" sz="1300" dirty="0" err="1">
                <a:latin typeface="Roboto"/>
                <a:ea typeface="Roboto"/>
                <a:cs typeface="Roboto"/>
                <a:sym typeface="Roboto"/>
              </a:rPr>
              <a:t>Paphos</a:t>
            </a:r>
            <a:r>
              <a:rPr lang="en" sz="1300" dirty="0"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300" dirty="0">
                <a:latin typeface="Roboto"/>
                <a:ea typeface="Roboto"/>
                <a:cs typeface="Roboto"/>
                <a:sym typeface="Roboto"/>
              </a:rPr>
            </a:br>
            <a:endParaRPr sz="1300" dirty="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8" name="Google Shape;58;p15"/>
          <p:cNvGrpSpPr/>
          <p:nvPr/>
        </p:nvGrpSpPr>
        <p:grpSpPr>
          <a:xfrm>
            <a:off x="1483114" y="109468"/>
            <a:ext cx="8398568" cy="4449594"/>
            <a:chOff x="3767841" y="510801"/>
            <a:chExt cx="7780054" cy="4121903"/>
          </a:xfrm>
        </p:grpSpPr>
        <p:sp>
          <p:nvSpPr>
            <p:cNvPr id="59" name="Google Shape;59;p15"/>
            <p:cNvSpPr/>
            <p:nvPr/>
          </p:nvSpPr>
          <p:spPr>
            <a:xfrm>
              <a:off x="3946089" y="2461849"/>
              <a:ext cx="57983" cy="143663"/>
            </a:xfrm>
            <a:custGeom>
              <a:avLst/>
              <a:gdLst/>
              <a:ahLst/>
              <a:cxnLst/>
              <a:rect l="l" t="t" r="r" b="b"/>
              <a:pathLst>
                <a:path w="2037" h="5047" extrusionOk="0">
                  <a:moveTo>
                    <a:pt x="1003" y="1"/>
                  </a:moveTo>
                  <a:cubicBezTo>
                    <a:pt x="456" y="1"/>
                    <a:pt x="0" y="426"/>
                    <a:pt x="0" y="1004"/>
                  </a:cubicBezTo>
                  <a:lnTo>
                    <a:pt x="0" y="4043"/>
                  </a:lnTo>
                  <a:cubicBezTo>
                    <a:pt x="0" y="4591"/>
                    <a:pt x="456" y="5047"/>
                    <a:pt x="1003" y="5047"/>
                  </a:cubicBezTo>
                  <a:cubicBezTo>
                    <a:pt x="1581" y="5047"/>
                    <a:pt x="2037" y="4591"/>
                    <a:pt x="2037" y="4043"/>
                  </a:cubicBezTo>
                  <a:lnTo>
                    <a:pt x="2037" y="1004"/>
                  </a:lnTo>
                  <a:cubicBezTo>
                    <a:pt x="2037" y="457"/>
                    <a:pt x="1581" y="1"/>
                    <a:pt x="1003" y="1"/>
                  </a:cubicBezTo>
                  <a:close/>
                </a:path>
              </a:pathLst>
            </a:custGeom>
            <a:solidFill>
              <a:srgbClr val="D98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5"/>
            <p:cNvSpPr/>
            <p:nvPr/>
          </p:nvSpPr>
          <p:spPr>
            <a:xfrm>
              <a:off x="5790734" y="3167867"/>
              <a:ext cx="57983" cy="233641"/>
            </a:xfrm>
            <a:custGeom>
              <a:avLst/>
              <a:gdLst/>
              <a:ahLst/>
              <a:cxnLst/>
              <a:rect l="l" t="t" r="r" b="b"/>
              <a:pathLst>
                <a:path w="2037" h="8208" extrusionOk="0">
                  <a:moveTo>
                    <a:pt x="1034" y="1"/>
                  </a:moveTo>
                  <a:cubicBezTo>
                    <a:pt x="456" y="1"/>
                    <a:pt x="0" y="457"/>
                    <a:pt x="0" y="1004"/>
                  </a:cubicBezTo>
                  <a:lnTo>
                    <a:pt x="0" y="7204"/>
                  </a:lnTo>
                  <a:cubicBezTo>
                    <a:pt x="0" y="7752"/>
                    <a:pt x="456" y="8207"/>
                    <a:pt x="1034" y="8207"/>
                  </a:cubicBezTo>
                  <a:cubicBezTo>
                    <a:pt x="1581" y="8207"/>
                    <a:pt x="2037" y="7752"/>
                    <a:pt x="2037" y="7204"/>
                  </a:cubicBezTo>
                  <a:lnTo>
                    <a:pt x="2037" y="1004"/>
                  </a:lnTo>
                  <a:cubicBezTo>
                    <a:pt x="2037" y="457"/>
                    <a:pt x="1581" y="1"/>
                    <a:pt x="1034" y="1"/>
                  </a:cubicBezTo>
                  <a:close/>
                </a:path>
              </a:pathLst>
            </a:custGeom>
            <a:solidFill>
              <a:srgbClr val="2C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5"/>
            <p:cNvSpPr/>
            <p:nvPr/>
          </p:nvSpPr>
          <p:spPr>
            <a:xfrm>
              <a:off x="5790734" y="2814872"/>
              <a:ext cx="57983" cy="234495"/>
            </a:xfrm>
            <a:custGeom>
              <a:avLst/>
              <a:gdLst/>
              <a:ahLst/>
              <a:cxnLst/>
              <a:rect l="l" t="t" r="r" b="b"/>
              <a:pathLst>
                <a:path w="2037" h="8238" extrusionOk="0">
                  <a:moveTo>
                    <a:pt x="1034" y="0"/>
                  </a:moveTo>
                  <a:cubicBezTo>
                    <a:pt x="456" y="0"/>
                    <a:pt x="0" y="456"/>
                    <a:pt x="0" y="1034"/>
                  </a:cubicBezTo>
                  <a:lnTo>
                    <a:pt x="0" y="7204"/>
                  </a:lnTo>
                  <a:cubicBezTo>
                    <a:pt x="0" y="7782"/>
                    <a:pt x="456" y="8237"/>
                    <a:pt x="1034" y="8237"/>
                  </a:cubicBezTo>
                  <a:cubicBezTo>
                    <a:pt x="1581" y="8237"/>
                    <a:pt x="2037" y="7782"/>
                    <a:pt x="2037" y="7204"/>
                  </a:cubicBezTo>
                  <a:lnTo>
                    <a:pt x="2037" y="1034"/>
                  </a:lnTo>
                  <a:cubicBezTo>
                    <a:pt x="2037" y="456"/>
                    <a:pt x="1581" y="0"/>
                    <a:pt x="10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5790734" y="2462732"/>
              <a:ext cx="57983" cy="233641"/>
            </a:xfrm>
            <a:custGeom>
              <a:avLst/>
              <a:gdLst/>
              <a:ahLst/>
              <a:cxnLst/>
              <a:rect l="l" t="t" r="r" b="b"/>
              <a:pathLst>
                <a:path w="2037" h="8208" extrusionOk="0">
                  <a:moveTo>
                    <a:pt x="1034" y="0"/>
                  </a:moveTo>
                  <a:cubicBezTo>
                    <a:pt x="456" y="0"/>
                    <a:pt x="0" y="456"/>
                    <a:pt x="0" y="1003"/>
                  </a:cubicBezTo>
                  <a:lnTo>
                    <a:pt x="0" y="7204"/>
                  </a:lnTo>
                  <a:cubicBezTo>
                    <a:pt x="0" y="7751"/>
                    <a:pt x="456" y="8207"/>
                    <a:pt x="1034" y="8207"/>
                  </a:cubicBezTo>
                  <a:cubicBezTo>
                    <a:pt x="1581" y="8207"/>
                    <a:pt x="2037" y="7751"/>
                    <a:pt x="2037" y="7204"/>
                  </a:cubicBezTo>
                  <a:lnTo>
                    <a:pt x="2037" y="1003"/>
                  </a:lnTo>
                  <a:cubicBezTo>
                    <a:pt x="2037" y="456"/>
                    <a:pt x="1581" y="0"/>
                    <a:pt x="10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5790734" y="2109709"/>
              <a:ext cx="57983" cy="234523"/>
            </a:xfrm>
            <a:custGeom>
              <a:avLst/>
              <a:gdLst/>
              <a:ahLst/>
              <a:cxnLst/>
              <a:rect l="l" t="t" r="r" b="b"/>
              <a:pathLst>
                <a:path w="2037" h="8239" extrusionOk="0">
                  <a:moveTo>
                    <a:pt x="1034" y="1"/>
                  </a:moveTo>
                  <a:cubicBezTo>
                    <a:pt x="456" y="1"/>
                    <a:pt x="0" y="457"/>
                    <a:pt x="0" y="1034"/>
                  </a:cubicBezTo>
                  <a:lnTo>
                    <a:pt x="0" y="7205"/>
                  </a:lnTo>
                  <a:cubicBezTo>
                    <a:pt x="0" y="7782"/>
                    <a:pt x="456" y="8238"/>
                    <a:pt x="1034" y="8238"/>
                  </a:cubicBezTo>
                  <a:cubicBezTo>
                    <a:pt x="1581" y="8238"/>
                    <a:pt x="2037" y="7782"/>
                    <a:pt x="2037" y="7205"/>
                  </a:cubicBezTo>
                  <a:lnTo>
                    <a:pt x="2037" y="1034"/>
                  </a:lnTo>
                  <a:cubicBezTo>
                    <a:pt x="2037" y="457"/>
                    <a:pt x="1581" y="1"/>
                    <a:pt x="1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3946089" y="2108855"/>
              <a:ext cx="57983" cy="234495"/>
            </a:xfrm>
            <a:custGeom>
              <a:avLst/>
              <a:gdLst/>
              <a:ahLst/>
              <a:cxnLst/>
              <a:rect l="l" t="t" r="r" b="b"/>
              <a:pathLst>
                <a:path w="2037" h="8238" extrusionOk="0">
                  <a:moveTo>
                    <a:pt x="1003" y="0"/>
                  </a:moveTo>
                  <a:cubicBezTo>
                    <a:pt x="456" y="0"/>
                    <a:pt x="0" y="456"/>
                    <a:pt x="0" y="1004"/>
                  </a:cubicBezTo>
                  <a:lnTo>
                    <a:pt x="0" y="7204"/>
                  </a:lnTo>
                  <a:cubicBezTo>
                    <a:pt x="0" y="7782"/>
                    <a:pt x="456" y="8238"/>
                    <a:pt x="1003" y="8238"/>
                  </a:cubicBezTo>
                  <a:cubicBezTo>
                    <a:pt x="1581" y="8238"/>
                    <a:pt x="2037" y="7782"/>
                    <a:pt x="2037" y="7204"/>
                  </a:cubicBezTo>
                  <a:lnTo>
                    <a:pt x="2037" y="1004"/>
                  </a:lnTo>
                  <a:cubicBezTo>
                    <a:pt x="2037" y="456"/>
                    <a:pt x="1581" y="0"/>
                    <a:pt x="10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5790734" y="1757568"/>
              <a:ext cx="57983" cy="233641"/>
            </a:xfrm>
            <a:custGeom>
              <a:avLst/>
              <a:gdLst/>
              <a:ahLst/>
              <a:cxnLst/>
              <a:rect l="l" t="t" r="r" b="b"/>
              <a:pathLst>
                <a:path w="2037" h="8208" extrusionOk="0">
                  <a:moveTo>
                    <a:pt x="1034" y="1"/>
                  </a:moveTo>
                  <a:cubicBezTo>
                    <a:pt x="456" y="1"/>
                    <a:pt x="0" y="457"/>
                    <a:pt x="0" y="1004"/>
                  </a:cubicBezTo>
                  <a:lnTo>
                    <a:pt x="0" y="7205"/>
                  </a:lnTo>
                  <a:cubicBezTo>
                    <a:pt x="0" y="7752"/>
                    <a:pt x="456" y="8208"/>
                    <a:pt x="1034" y="8208"/>
                  </a:cubicBezTo>
                  <a:cubicBezTo>
                    <a:pt x="1581" y="8208"/>
                    <a:pt x="2037" y="7752"/>
                    <a:pt x="2037" y="7205"/>
                  </a:cubicBezTo>
                  <a:lnTo>
                    <a:pt x="2037" y="1004"/>
                  </a:lnTo>
                  <a:cubicBezTo>
                    <a:pt x="2037" y="457"/>
                    <a:pt x="1581" y="1"/>
                    <a:pt x="1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3946089" y="1756714"/>
              <a:ext cx="57983" cy="233641"/>
            </a:xfrm>
            <a:custGeom>
              <a:avLst/>
              <a:gdLst/>
              <a:ahLst/>
              <a:cxnLst/>
              <a:rect l="l" t="t" r="r" b="b"/>
              <a:pathLst>
                <a:path w="2037" h="8208" extrusionOk="0">
                  <a:moveTo>
                    <a:pt x="1003" y="0"/>
                  </a:moveTo>
                  <a:cubicBezTo>
                    <a:pt x="456" y="0"/>
                    <a:pt x="0" y="456"/>
                    <a:pt x="0" y="1004"/>
                  </a:cubicBezTo>
                  <a:lnTo>
                    <a:pt x="0" y="7204"/>
                  </a:lnTo>
                  <a:cubicBezTo>
                    <a:pt x="0" y="7751"/>
                    <a:pt x="456" y="8207"/>
                    <a:pt x="1003" y="8207"/>
                  </a:cubicBezTo>
                  <a:cubicBezTo>
                    <a:pt x="1581" y="8207"/>
                    <a:pt x="2037" y="7751"/>
                    <a:pt x="2037" y="7204"/>
                  </a:cubicBezTo>
                  <a:lnTo>
                    <a:pt x="2037" y="1004"/>
                  </a:lnTo>
                  <a:cubicBezTo>
                    <a:pt x="2037" y="456"/>
                    <a:pt x="1581" y="0"/>
                    <a:pt x="10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5786408" y="1405257"/>
              <a:ext cx="62310" cy="233812"/>
            </a:xfrm>
            <a:custGeom>
              <a:avLst/>
              <a:gdLst/>
              <a:ahLst/>
              <a:cxnLst/>
              <a:rect l="l" t="t" r="r" b="b"/>
              <a:pathLst>
                <a:path w="2189" h="8214" extrusionOk="0">
                  <a:moveTo>
                    <a:pt x="1059" y="1"/>
                  </a:moveTo>
                  <a:cubicBezTo>
                    <a:pt x="1021" y="1"/>
                    <a:pt x="982" y="3"/>
                    <a:pt x="942" y="7"/>
                  </a:cubicBezTo>
                  <a:cubicBezTo>
                    <a:pt x="395" y="37"/>
                    <a:pt x="0" y="554"/>
                    <a:pt x="30" y="1101"/>
                  </a:cubicBezTo>
                  <a:cubicBezTo>
                    <a:pt x="122" y="1952"/>
                    <a:pt x="152" y="2803"/>
                    <a:pt x="152" y="3654"/>
                  </a:cubicBezTo>
                  <a:lnTo>
                    <a:pt x="152" y="7180"/>
                  </a:lnTo>
                  <a:cubicBezTo>
                    <a:pt x="152" y="7758"/>
                    <a:pt x="608" y="8214"/>
                    <a:pt x="1186" y="8214"/>
                  </a:cubicBezTo>
                  <a:cubicBezTo>
                    <a:pt x="1733" y="8214"/>
                    <a:pt x="2189" y="7758"/>
                    <a:pt x="2189" y="7180"/>
                  </a:cubicBezTo>
                  <a:lnTo>
                    <a:pt x="2189" y="3654"/>
                  </a:lnTo>
                  <a:cubicBezTo>
                    <a:pt x="2189" y="2742"/>
                    <a:pt x="2158" y="1831"/>
                    <a:pt x="2067" y="919"/>
                  </a:cubicBezTo>
                  <a:cubicBezTo>
                    <a:pt x="2010" y="381"/>
                    <a:pt x="1584" y="1"/>
                    <a:pt x="1059" y="1"/>
                  </a:cubicBezTo>
                  <a:close/>
                </a:path>
              </a:pathLst>
            </a:custGeom>
            <a:solidFill>
              <a:srgbClr val="2C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3946089" y="1403663"/>
              <a:ext cx="62310" cy="234552"/>
            </a:xfrm>
            <a:custGeom>
              <a:avLst/>
              <a:gdLst/>
              <a:ahLst/>
              <a:cxnLst/>
              <a:rect l="l" t="t" r="r" b="b"/>
              <a:pathLst>
                <a:path w="2189" h="8240" extrusionOk="0">
                  <a:moveTo>
                    <a:pt x="1184" y="0"/>
                  </a:moveTo>
                  <a:cubicBezTo>
                    <a:pt x="635" y="0"/>
                    <a:pt x="181" y="387"/>
                    <a:pt x="122" y="914"/>
                  </a:cubicBezTo>
                  <a:cubicBezTo>
                    <a:pt x="31" y="1856"/>
                    <a:pt x="0" y="2798"/>
                    <a:pt x="0" y="3710"/>
                  </a:cubicBezTo>
                  <a:lnTo>
                    <a:pt x="0" y="7206"/>
                  </a:lnTo>
                  <a:cubicBezTo>
                    <a:pt x="0" y="7783"/>
                    <a:pt x="456" y="8239"/>
                    <a:pt x="1003" y="8239"/>
                  </a:cubicBezTo>
                  <a:cubicBezTo>
                    <a:pt x="1581" y="8239"/>
                    <a:pt x="2037" y="7783"/>
                    <a:pt x="2007" y="7206"/>
                  </a:cubicBezTo>
                  <a:lnTo>
                    <a:pt x="2007" y="3710"/>
                  </a:lnTo>
                  <a:cubicBezTo>
                    <a:pt x="2007" y="2859"/>
                    <a:pt x="2067" y="1978"/>
                    <a:pt x="2159" y="1127"/>
                  </a:cubicBezTo>
                  <a:cubicBezTo>
                    <a:pt x="2189" y="580"/>
                    <a:pt x="1794" y="63"/>
                    <a:pt x="1247" y="2"/>
                  </a:cubicBezTo>
                  <a:cubicBezTo>
                    <a:pt x="1226" y="1"/>
                    <a:pt x="1205" y="0"/>
                    <a:pt x="1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5674797" y="1072416"/>
              <a:ext cx="137571" cy="217985"/>
            </a:xfrm>
            <a:custGeom>
              <a:avLst/>
              <a:gdLst/>
              <a:ahLst/>
              <a:cxnLst/>
              <a:rect l="l" t="t" r="r" b="b"/>
              <a:pathLst>
                <a:path w="4833" h="7658" extrusionOk="0">
                  <a:moveTo>
                    <a:pt x="1165" y="1"/>
                  </a:moveTo>
                  <a:cubicBezTo>
                    <a:pt x="993" y="1"/>
                    <a:pt x="821" y="48"/>
                    <a:pt x="669" y="150"/>
                  </a:cubicBezTo>
                  <a:cubicBezTo>
                    <a:pt x="182" y="423"/>
                    <a:pt x="0" y="1031"/>
                    <a:pt x="304" y="1517"/>
                  </a:cubicBezTo>
                  <a:cubicBezTo>
                    <a:pt x="1307" y="3250"/>
                    <a:pt x="2128" y="5074"/>
                    <a:pt x="2736" y="6958"/>
                  </a:cubicBezTo>
                  <a:cubicBezTo>
                    <a:pt x="2888" y="7384"/>
                    <a:pt x="3283" y="7657"/>
                    <a:pt x="3708" y="7657"/>
                  </a:cubicBezTo>
                  <a:cubicBezTo>
                    <a:pt x="3799" y="7657"/>
                    <a:pt x="3921" y="7657"/>
                    <a:pt x="4012" y="7596"/>
                  </a:cubicBezTo>
                  <a:cubicBezTo>
                    <a:pt x="4559" y="7445"/>
                    <a:pt x="4833" y="6867"/>
                    <a:pt x="4681" y="6320"/>
                  </a:cubicBezTo>
                  <a:cubicBezTo>
                    <a:pt x="4012" y="4314"/>
                    <a:pt x="3131" y="2368"/>
                    <a:pt x="2037" y="514"/>
                  </a:cubicBezTo>
                  <a:cubicBezTo>
                    <a:pt x="1854" y="190"/>
                    <a:pt x="1510" y="1"/>
                    <a:pt x="1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3982438" y="1071562"/>
              <a:ext cx="137571" cy="217957"/>
            </a:xfrm>
            <a:custGeom>
              <a:avLst/>
              <a:gdLst/>
              <a:ahLst/>
              <a:cxnLst/>
              <a:rect l="l" t="t" r="r" b="b"/>
              <a:pathLst>
                <a:path w="4833" h="7657" extrusionOk="0">
                  <a:moveTo>
                    <a:pt x="3684" y="1"/>
                  </a:moveTo>
                  <a:cubicBezTo>
                    <a:pt x="3337" y="1"/>
                    <a:pt x="2999" y="190"/>
                    <a:pt x="2796" y="514"/>
                  </a:cubicBezTo>
                  <a:cubicBezTo>
                    <a:pt x="1733" y="2368"/>
                    <a:pt x="821" y="4313"/>
                    <a:pt x="182" y="6319"/>
                  </a:cubicBezTo>
                  <a:cubicBezTo>
                    <a:pt x="0" y="6867"/>
                    <a:pt x="274" y="7444"/>
                    <a:pt x="821" y="7596"/>
                  </a:cubicBezTo>
                  <a:cubicBezTo>
                    <a:pt x="912" y="7657"/>
                    <a:pt x="1033" y="7657"/>
                    <a:pt x="1125" y="7657"/>
                  </a:cubicBezTo>
                  <a:cubicBezTo>
                    <a:pt x="1550" y="7657"/>
                    <a:pt x="1945" y="7383"/>
                    <a:pt x="2097" y="6958"/>
                  </a:cubicBezTo>
                  <a:cubicBezTo>
                    <a:pt x="2705" y="5073"/>
                    <a:pt x="3526" y="3250"/>
                    <a:pt x="4559" y="1517"/>
                  </a:cubicBezTo>
                  <a:cubicBezTo>
                    <a:pt x="4833" y="1031"/>
                    <a:pt x="4681" y="423"/>
                    <a:pt x="4195" y="149"/>
                  </a:cubicBezTo>
                  <a:cubicBezTo>
                    <a:pt x="4033" y="48"/>
                    <a:pt x="3857" y="1"/>
                    <a:pt x="3684" y="1"/>
                  </a:cubicBezTo>
                  <a:close/>
                </a:path>
              </a:pathLst>
            </a:custGeom>
            <a:solidFill>
              <a:srgbClr val="D98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5441184" y="812246"/>
              <a:ext cx="194701" cy="176198"/>
            </a:xfrm>
            <a:custGeom>
              <a:avLst/>
              <a:gdLst/>
              <a:ahLst/>
              <a:cxnLst/>
              <a:rect l="l" t="t" r="r" b="b"/>
              <a:pathLst>
                <a:path w="6840" h="6190" extrusionOk="0">
                  <a:moveTo>
                    <a:pt x="1152" y="0"/>
                  </a:moveTo>
                  <a:cubicBezTo>
                    <a:pt x="841" y="0"/>
                    <a:pt x="534" y="143"/>
                    <a:pt x="335" y="414"/>
                  </a:cubicBezTo>
                  <a:cubicBezTo>
                    <a:pt x="0" y="840"/>
                    <a:pt x="91" y="1478"/>
                    <a:pt x="547" y="1812"/>
                  </a:cubicBezTo>
                  <a:cubicBezTo>
                    <a:pt x="2158" y="3028"/>
                    <a:pt x="3648" y="4396"/>
                    <a:pt x="4955" y="5855"/>
                  </a:cubicBezTo>
                  <a:cubicBezTo>
                    <a:pt x="5167" y="6068"/>
                    <a:pt x="5441" y="6189"/>
                    <a:pt x="5715" y="6189"/>
                  </a:cubicBezTo>
                  <a:cubicBezTo>
                    <a:pt x="5958" y="6189"/>
                    <a:pt x="6201" y="6098"/>
                    <a:pt x="6414" y="5916"/>
                  </a:cubicBezTo>
                  <a:cubicBezTo>
                    <a:pt x="6809" y="5551"/>
                    <a:pt x="6839" y="4913"/>
                    <a:pt x="6474" y="4487"/>
                  </a:cubicBezTo>
                  <a:cubicBezTo>
                    <a:pt x="5046" y="2937"/>
                    <a:pt x="3465" y="1478"/>
                    <a:pt x="1763" y="201"/>
                  </a:cubicBezTo>
                  <a:cubicBezTo>
                    <a:pt x="1579" y="66"/>
                    <a:pt x="1364" y="0"/>
                    <a:pt x="1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4158921" y="811392"/>
              <a:ext cx="195583" cy="176170"/>
            </a:xfrm>
            <a:custGeom>
              <a:avLst/>
              <a:gdLst/>
              <a:ahLst/>
              <a:cxnLst/>
              <a:rect l="l" t="t" r="r" b="b"/>
              <a:pathLst>
                <a:path w="6871" h="6189" extrusionOk="0">
                  <a:moveTo>
                    <a:pt x="5718" y="0"/>
                  </a:moveTo>
                  <a:cubicBezTo>
                    <a:pt x="5506" y="0"/>
                    <a:pt x="5292" y="66"/>
                    <a:pt x="5107" y="201"/>
                  </a:cubicBezTo>
                  <a:cubicBezTo>
                    <a:pt x="3405" y="1478"/>
                    <a:pt x="1794" y="2936"/>
                    <a:pt x="396" y="4487"/>
                  </a:cubicBezTo>
                  <a:cubicBezTo>
                    <a:pt x="1" y="4912"/>
                    <a:pt x="62" y="5551"/>
                    <a:pt x="457" y="5915"/>
                  </a:cubicBezTo>
                  <a:cubicBezTo>
                    <a:pt x="669" y="6098"/>
                    <a:pt x="913" y="6189"/>
                    <a:pt x="1156" y="6189"/>
                  </a:cubicBezTo>
                  <a:cubicBezTo>
                    <a:pt x="1429" y="6189"/>
                    <a:pt x="1703" y="6067"/>
                    <a:pt x="1885" y="5854"/>
                  </a:cubicBezTo>
                  <a:cubicBezTo>
                    <a:pt x="3223" y="4395"/>
                    <a:pt x="4712" y="3028"/>
                    <a:pt x="6323" y="1842"/>
                  </a:cubicBezTo>
                  <a:cubicBezTo>
                    <a:pt x="6779" y="1508"/>
                    <a:pt x="6870" y="870"/>
                    <a:pt x="6536" y="414"/>
                  </a:cubicBezTo>
                  <a:cubicBezTo>
                    <a:pt x="6337" y="142"/>
                    <a:pt x="6030" y="0"/>
                    <a:pt x="5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5127101" y="657709"/>
              <a:ext cx="229314" cy="120492"/>
            </a:xfrm>
            <a:custGeom>
              <a:avLst/>
              <a:gdLst/>
              <a:ahLst/>
              <a:cxnLst/>
              <a:rect l="l" t="t" r="r" b="b"/>
              <a:pathLst>
                <a:path w="8056" h="4233" extrusionOk="0">
                  <a:moveTo>
                    <a:pt x="1132" y="1"/>
                  </a:moveTo>
                  <a:cubicBezTo>
                    <a:pt x="683" y="1"/>
                    <a:pt x="280" y="309"/>
                    <a:pt x="153" y="767"/>
                  </a:cubicBezTo>
                  <a:cubicBezTo>
                    <a:pt x="1" y="1284"/>
                    <a:pt x="305" y="1861"/>
                    <a:pt x="852" y="2013"/>
                  </a:cubicBezTo>
                  <a:cubicBezTo>
                    <a:pt x="2797" y="2530"/>
                    <a:pt x="4681" y="3259"/>
                    <a:pt x="6475" y="4141"/>
                  </a:cubicBezTo>
                  <a:cubicBezTo>
                    <a:pt x="6596" y="4202"/>
                    <a:pt x="6748" y="4232"/>
                    <a:pt x="6900" y="4232"/>
                  </a:cubicBezTo>
                  <a:cubicBezTo>
                    <a:pt x="7265" y="4232"/>
                    <a:pt x="7630" y="4019"/>
                    <a:pt x="7812" y="3655"/>
                  </a:cubicBezTo>
                  <a:cubicBezTo>
                    <a:pt x="8055" y="3168"/>
                    <a:pt x="7843" y="2560"/>
                    <a:pt x="7356" y="2317"/>
                  </a:cubicBezTo>
                  <a:cubicBezTo>
                    <a:pt x="5441" y="1375"/>
                    <a:pt x="3435" y="615"/>
                    <a:pt x="1399" y="38"/>
                  </a:cubicBezTo>
                  <a:cubicBezTo>
                    <a:pt x="1309" y="13"/>
                    <a:pt x="1220" y="1"/>
                    <a:pt x="1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439245" y="657709"/>
              <a:ext cx="229314" cy="119610"/>
            </a:xfrm>
            <a:custGeom>
              <a:avLst/>
              <a:gdLst/>
              <a:ahLst/>
              <a:cxnLst/>
              <a:rect l="l" t="t" r="r" b="b"/>
              <a:pathLst>
                <a:path w="8056" h="4202" extrusionOk="0">
                  <a:moveTo>
                    <a:pt x="6926" y="1"/>
                  </a:moveTo>
                  <a:cubicBezTo>
                    <a:pt x="6838" y="1"/>
                    <a:pt x="6748" y="12"/>
                    <a:pt x="6658" y="38"/>
                  </a:cubicBezTo>
                  <a:cubicBezTo>
                    <a:pt x="4621" y="615"/>
                    <a:pt x="2615" y="1375"/>
                    <a:pt x="700" y="2287"/>
                  </a:cubicBezTo>
                  <a:cubicBezTo>
                    <a:pt x="214" y="2530"/>
                    <a:pt x="1" y="3138"/>
                    <a:pt x="244" y="3655"/>
                  </a:cubicBezTo>
                  <a:cubicBezTo>
                    <a:pt x="427" y="4019"/>
                    <a:pt x="761" y="4202"/>
                    <a:pt x="1156" y="4202"/>
                  </a:cubicBezTo>
                  <a:cubicBezTo>
                    <a:pt x="1308" y="4202"/>
                    <a:pt x="1460" y="4171"/>
                    <a:pt x="1582" y="4111"/>
                  </a:cubicBezTo>
                  <a:cubicBezTo>
                    <a:pt x="3375" y="3229"/>
                    <a:pt x="5259" y="2530"/>
                    <a:pt x="7205" y="1983"/>
                  </a:cubicBezTo>
                  <a:cubicBezTo>
                    <a:pt x="7752" y="1831"/>
                    <a:pt x="8056" y="1284"/>
                    <a:pt x="7904" y="737"/>
                  </a:cubicBezTo>
                  <a:cubicBezTo>
                    <a:pt x="7777" y="305"/>
                    <a:pt x="7374" y="1"/>
                    <a:pt x="69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4780142" y="622868"/>
              <a:ext cx="236231" cy="61883"/>
            </a:xfrm>
            <a:custGeom>
              <a:avLst/>
              <a:gdLst/>
              <a:ahLst/>
              <a:cxnLst/>
              <a:rect l="l" t="t" r="r" b="b"/>
              <a:pathLst>
                <a:path w="8299" h="2174" extrusionOk="0">
                  <a:moveTo>
                    <a:pt x="4146" y="0"/>
                  </a:moveTo>
                  <a:cubicBezTo>
                    <a:pt x="3078" y="0"/>
                    <a:pt x="2007" y="46"/>
                    <a:pt x="943" y="137"/>
                  </a:cubicBezTo>
                  <a:cubicBezTo>
                    <a:pt x="396" y="167"/>
                    <a:pt x="1" y="684"/>
                    <a:pt x="31" y="1231"/>
                  </a:cubicBezTo>
                  <a:cubicBezTo>
                    <a:pt x="88" y="1743"/>
                    <a:pt x="518" y="2149"/>
                    <a:pt x="1021" y="2149"/>
                  </a:cubicBezTo>
                  <a:cubicBezTo>
                    <a:pt x="1056" y="2149"/>
                    <a:pt x="1090" y="2147"/>
                    <a:pt x="1126" y="2143"/>
                  </a:cubicBezTo>
                  <a:cubicBezTo>
                    <a:pt x="2129" y="2067"/>
                    <a:pt x="3139" y="2029"/>
                    <a:pt x="4146" y="2029"/>
                  </a:cubicBezTo>
                  <a:cubicBezTo>
                    <a:pt x="5153" y="2029"/>
                    <a:pt x="6156" y="2067"/>
                    <a:pt x="7144" y="2143"/>
                  </a:cubicBezTo>
                  <a:cubicBezTo>
                    <a:pt x="7174" y="2173"/>
                    <a:pt x="7205" y="2173"/>
                    <a:pt x="7235" y="2173"/>
                  </a:cubicBezTo>
                  <a:cubicBezTo>
                    <a:pt x="7752" y="2173"/>
                    <a:pt x="8177" y="1778"/>
                    <a:pt x="8238" y="1231"/>
                  </a:cubicBezTo>
                  <a:cubicBezTo>
                    <a:pt x="8299" y="684"/>
                    <a:pt x="7873" y="198"/>
                    <a:pt x="7326" y="137"/>
                  </a:cubicBezTo>
                  <a:cubicBezTo>
                    <a:pt x="6278" y="46"/>
                    <a:pt x="5214" y="0"/>
                    <a:pt x="4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7637942" y="1480718"/>
              <a:ext cx="58012" cy="144517"/>
            </a:xfrm>
            <a:custGeom>
              <a:avLst/>
              <a:gdLst/>
              <a:ahLst/>
              <a:cxnLst/>
              <a:rect l="l" t="t" r="r" b="b"/>
              <a:pathLst>
                <a:path w="2038" h="5077" extrusionOk="0">
                  <a:moveTo>
                    <a:pt x="1004" y="0"/>
                  </a:moveTo>
                  <a:cubicBezTo>
                    <a:pt x="457" y="0"/>
                    <a:pt x="1" y="456"/>
                    <a:pt x="1" y="1003"/>
                  </a:cubicBezTo>
                  <a:lnTo>
                    <a:pt x="1" y="4043"/>
                  </a:lnTo>
                  <a:cubicBezTo>
                    <a:pt x="1" y="4620"/>
                    <a:pt x="457" y="5076"/>
                    <a:pt x="1004" y="5076"/>
                  </a:cubicBezTo>
                  <a:cubicBezTo>
                    <a:pt x="1581" y="5076"/>
                    <a:pt x="2037" y="4620"/>
                    <a:pt x="2037" y="4043"/>
                  </a:cubicBezTo>
                  <a:lnTo>
                    <a:pt x="2037" y="1003"/>
                  </a:lnTo>
                  <a:cubicBezTo>
                    <a:pt x="2037" y="456"/>
                    <a:pt x="1581" y="0"/>
                    <a:pt x="10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6635177" y="4461203"/>
              <a:ext cx="236231" cy="62481"/>
            </a:xfrm>
            <a:custGeom>
              <a:avLst/>
              <a:gdLst/>
              <a:ahLst/>
              <a:cxnLst/>
              <a:rect l="l" t="t" r="r" b="b"/>
              <a:pathLst>
                <a:path w="8299" h="2195" extrusionOk="0">
                  <a:moveTo>
                    <a:pt x="7223" y="0"/>
                  </a:moveTo>
                  <a:cubicBezTo>
                    <a:pt x="7186" y="0"/>
                    <a:pt x="7150" y="2"/>
                    <a:pt x="7113" y="6"/>
                  </a:cubicBezTo>
                  <a:cubicBezTo>
                    <a:pt x="5991" y="110"/>
                    <a:pt x="4860" y="164"/>
                    <a:pt x="3724" y="164"/>
                  </a:cubicBezTo>
                  <a:cubicBezTo>
                    <a:pt x="2859" y="164"/>
                    <a:pt x="1992" y="133"/>
                    <a:pt x="1125" y="67"/>
                  </a:cubicBezTo>
                  <a:cubicBezTo>
                    <a:pt x="1090" y="63"/>
                    <a:pt x="1055" y="61"/>
                    <a:pt x="1021" y="61"/>
                  </a:cubicBezTo>
                  <a:cubicBezTo>
                    <a:pt x="517" y="61"/>
                    <a:pt x="88" y="467"/>
                    <a:pt x="31" y="979"/>
                  </a:cubicBezTo>
                  <a:cubicBezTo>
                    <a:pt x="0" y="1556"/>
                    <a:pt x="395" y="2043"/>
                    <a:pt x="973" y="2073"/>
                  </a:cubicBezTo>
                  <a:cubicBezTo>
                    <a:pt x="1915" y="2164"/>
                    <a:pt x="2888" y="2195"/>
                    <a:pt x="3830" y="2195"/>
                  </a:cubicBezTo>
                  <a:cubicBezTo>
                    <a:pt x="4985" y="2195"/>
                    <a:pt x="6171" y="2134"/>
                    <a:pt x="7326" y="2043"/>
                  </a:cubicBezTo>
                  <a:cubicBezTo>
                    <a:pt x="7873" y="1982"/>
                    <a:pt x="8298" y="1465"/>
                    <a:pt x="8238" y="918"/>
                  </a:cubicBezTo>
                  <a:cubicBezTo>
                    <a:pt x="8181" y="406"/>
                    <a:pt x="7751" y="0"/>
                    <a:pt x="7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6294280" y="4372819"/>
              <a:ext cx="229314" cy="117987"/>
            </a:xfrm>
            <a:custGeom>
              <a:avLst/>
              <a:gdLst/>
              <a:ahLst/>
              <a:cxnLst/>
              <a:rect l="l" t="t" r="r" b="b"/>
              <a:pathLst>
                <a:path w="8056" h="4145" extrusionOk="0">
                  <a:moveTo>
                    <a:pt x="1150" y="1"/>
                  </a:moveTo>
                  <a:cubicBezTo>
                    <a:pt x="780" y="1"/>
                    <a:pt x="418" y="209"/>
                    <a:pt x="244" y="558"/>
                  </a:cubicBezTo>
                  <a:cubicBezTo>
                    <a:pt x="0" y="1075"/>
                    <a:pt x="213" y="1682"/>
                    <a:pt x="699" y="1926"/>
                  </a:cubicBezTo>
                  <a:cubicBezTo>
                    <a:pt x="2614" y="2838"/>
                    <a:pt x="4621" y="3567"/>
                    <a:pt x="6687" y="4114"/>
                  </a:cubicBezTo>
                  <a:cubicBezTo>
                    <a:pt x="6779" y="4145"/>
                    <a:pt x="6870" y="4145"/>
                    <a:pt x="6931" y="4145"/>
                  </a:cubicBezTo>
                  <a:cubicBezTo>
                    <a:pt x="7387" y="4145"/>
                    <a:pt x="7812" y="3841"/>
                    <a:pt x="7934" y="3385"/>
                  </a:cubicBezTo>
                  <a:cubicBezTo>
                    <a:pt x="8055" y="2838"/>
                    <a:pt x="7751" y="2290"/>
                    <a:pt x="7204" y="2138"/>
                  </a:cubicBezTo>
                  <a:cubicBezTo>
                    <a:pt x="5259" y="1652"/>
                    <a:pt x="3374" y="953"/>
                    <a:pt x="1581" y="102"/>
                  </a:cubicBezTo>
                  <a:cubicBezTo>
                    <a:pt x="1443" y="33"/>
                    <a:pt x="1296" y="1"/>
                    <a:pt x="1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6981255" y="4365048"/>
              <a:ext cx="228460" cy="121432"/>
            </a:xfrm>
            <a:custGeom>
              <a:avLst/>
              <a:gdLst/>
              <a:ahLst/>
              <a:cxnLst/>
              <a:rect l="l" t="t" r="r" b="b"/>
              <a:pathLst>
                <a:path w="8026" h="4266" extrusionOk="0">
                  <a:moveTo>
                    <a:pt x="6864" y="0"/>
                  </a:moveTo>
                  <a:cubicBezTo>
                    <a:pt x="6713" y="0"/>
                    <a:pt x="6560" y="33"/>
                    <a:pt x="6414" y="101"/>
                  </a:cubicBezTo>
                  <a:cubicBezTo>
                    <a:pt x="4651" y="983"/>
                    <a:pt x="2767" y="1712"/>
                    <a:pt x="852" y="2259"/>
                  </a:cubicBezTo>
                  <a:cubicBezTo>
                    <a:pt x="305" y="2411"/>
                    <a:pt x="1" y="2989"/>
                    <a:pt x="153" y="3536"/>
                  </a:cubicBezTo>
                  <a:cubicBezTo>
                    <a:pt x="274" y="3962"/>
                    <a:pt x="700" y="4266"/>
                    <a:pt x="1125" y="4266"/>
                  </a:cubicBezTo>
                  <a:cubicBezTo>
                    <a:pt x="1216" y="4266"/>
                    <a:pt x="1308" y="4235"/>
                    <a:pt x="1399" y="4235"/>
                  </a:cubicBezTo>
                  <a:cubicBezTo>
                    <a:pt x="3435" y="3627"/>
                    <a:pt x="5441" y="2867"/>
                    <a:pt x="7326" y="1925"/>
                  </a:cubicBezTo>
                  <a:cubicBezTo>
                    <a:pt x="7843" y="1682"/>
                    <a:pt x="8025" y="1074"/>
                    <a:pt x="7782" y="557"/>
                  </a:cubicBezTo>
                  <a:cubicBezTo>
                    <a:pt x="7607" y="208"/>
                    <a:pt x="7245" y="0"/>
                    <a:pt x="6864" y="0"/>
                  </a:cubicBezTo>
                  <a:close/>
                </a:path>
              </a:pathLst>
            </a:custGeom>
            <a:solidFill>
              <a:srgbClr val="76B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6013075" y="4165651"/>
              <a:ext cx="195583" cy="174604"/>
            </a:xfrm>
            <a:custGeom>
              <a:avLst/>
              <a:gdLst/>
              <a:ahLst/>
              <a:cxnLst/>
              <a:rect l="l" t="t" r="r" b="b"/>
              <a:pathLst>
                <a:path w="6871" h="6134" extrusionOk="0">
                  <a:moveTo>
                    <a:pt x="1134" y="1"/>
                  </a:moveTo>
                  <a:cubicBezTo>
                    <a:pt x="885" y="1"/>
                    <a:pt x="631" y="92"/>
                    <a:pt x="426" y="267"/>
                  </a:cubicBezTo>
                  <a:cubicBezTo>
                    <a:pt x="31" y="662"/>
                    <a:pt x="1" y="1301"/>
                    <a:pt x="366" y="1696"/>
                  </a:cubicBezTo>
                  <a:cubicBezTo>
                    <a:pt x="1794" y="3246"/>
                    <a:pt x="3405" y="4675"/>
                    <a:pt x="5138" y="5951"/>
                  </a:cubicBezTo>
                  <a:cubicBezTo>
                    <a:pt x="5320" y="6073"/>
                    <a:pt x="5502" y="6134"/>
                    <a:pt x="5715" y="6134"/>
                  </a:cubicBezTo>
                  <a:cubicBezTo>
                    <a:pt x="6050" y="6134"/>
                    <a:pt x="6353" y="5982"/>
                    <a:pt x="6536" y="5708"/>
                  </a:cubicBezTo>
                  <a:cubicBezTo>
                    <a:pt x="6870" y="5252"/>
                    <a:pt x="6779" y="4644"/>
                    <a:pt x="6323" y="4310"/>
                  </a:cubicBezTo>
                  <a:cubicBezTo>
                    <a:pt x="4712" y="3125"/>
                    <a:pt x="3192" y="1787"/>
                    <a:pt x="1855" y="328"/>
                  </a:cubicBezTo>
                  <a:cubicBezTo>
                    <a:pt x="1665" y="107"/>
                    <a:pt x="1402" y="1"/>
                    <a:pt x="1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7293601" y="4153069"/>
              <a:ext cx="193847" cy="176796"/>
            </a:xfrm>
            <a:custGeom>
              <a:avLst/>
              <a:gdLst/>
              <a:ahLst/>
              <a:cxnLst/>
              <a:rect l="l" t="t" r="r" b="b"/>
              <a:pathLst>
                <a:path w="6810" h="6211" extrusionOk="0">
                  <a:moveTo>
                    <a:pt x="5676" y="1"/>
                  </a:moveTo>
                  <a:cubicBezTo>
                    <a:pt x="5397" y="1"/>
                    <a:pt x="5121" y="115"/>
                    <a:pt x="4925" y="345"/>
                  </a:cubicBezTo>
                  <a:cubicBezTo>
                    <a:pt x="3617" y="1834"/>
                    <a:pt x="2128" y="3202"/>
                    <a:pt x="548" y="4418"/>
                  </a:cubicBezTo>
                  <a:cubicBezTo>
                    <a:pt x="92" y="4752"/>
                    <a:pt x="0" y="5390"/>
                    <a:pt x="335" y="5816"/>
                  </a:cubicBezTo>
                  <a:cubicBezTo>
                    <a:pt x="548" y="6089"/>
                    <a:pt x="851" y="6211"/>
                    <a:pt x="1155" y="6211"/>
                  </a:cubicBezTo>
                  <a:cubicBezTo>
                    <a:pt x="1368" y="6211"/>
                    <a:pt x="1581" y="6150"/>
                    <a:pt x="1763" y="6029"/>
                  </a:cubicBezTo>
                  <a:cubicBezTo>
                    <a:pt x="3466" y="4722"/>
                    <a:pt x="5046" y="3263"/>
                    <a:pt x="6444" y="1682"/>
                  </a:cubicBezTo>
                  <a:cubicBezTo>
                    <a:pt x="6809" y="1287"/>
                    <a:pt x="6779" y="649"/>
                    <a:pt x="6353" y="253"/>
                  </a:cubicBezTo>
                  <a:cubicBezTo>
                    <a:pt x="6157" y="85"/>
                    <a:pt x="5915" y="1"/>
                    <a:pt x="5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5832265" y="3866227"/>
              <a:ext cx="140190" cy="217074"/>
            </a:xfrm>
            <a:custGeom>
              <a:avLst/>
              <a:gdLst/>
              <a:ahLst/>
              <a:cxnLst/>
              <a:rect l="l" t="t" r="r" b="b"/>
              <a:pathLst>
                <a:path w="4925" h="7626" extrusionOk="0">
                  <a:moveTo>
                    <a:pt x="1148" y="0"/>
                  </a:moveTo>
                  <a:cubicBezTo>
                    <a:pt x="1039" y="0"/>
                    <a:pt x="929" y="19"/>
                    <a:pt x="821" y="57"/>
                  </a:cubicBezTo>
                  <a:cubicBezTo>
                    <a:pt x="304" y="239"/>
                    <a:pt x="0" y="817"/>
                    <a:pt x="182" y="1364"/>
                  </a:cubicBezTo>
                  <a:cubicBezTo>
                    <a:pt x="882" y="3339"/>
                    <a:pt x="1793" y="5285"/>
                    <a:pt x="2888" y="7139"/>
                  </a:cubicBezTo>
                  <a:cubicBezTo>
                    <a:pt x="3070" y="7443"/>
                    <a:pt x="3404" y="7625"/>
                    <a:pt x="3769" y="7625"/>
                  </a:cubicBezTo>
                  <a:cubicBezTo>
                    <a:pt x="3951" y="7625"/>
                    <a:pt x="4103" y="7564"/>
                    <a:pt x="4286" y="7473"/>
                  </a:cubicBezTo>
                  <a:cubicBezTo>
                    <a:pt x="4772" y="7200"/>
                    <a:pt x="4924" y="6561"/>
                    <a:pt x="4620" y="6075"/>
                  </a:cubicBezTo>
                  <a:cubicBezTo>
                    <a:pt x="3587" y="4373"/>
                    <a:pt x="2736" y="2549"/>
                    <a:pt x="2097" y="695"/>
                  </a:cubicBezTo>
                  <a:cubicBezTo>
                    <a:pt x="1953" y="262"/>
                    <a:pt x="1561" y="0"/>
                    <a:pt x="1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7525477" y="3850201"/>
              <a:ext cx="135863" cy="218383"/>
            </a:xfrm>
            <a:custGeom>
              <a:avLst/>
              <a:gdLst/>
              <a:ahLst/>
              <a:cxnLst/>
              <a:rect l="l" t="t" r="r" b="b"/>
              <a:pathLst>
                <a:path w="4773" h="7672" extrusionOk="0">
                  <a:moveTo>
                    <a:pt x="3651" y="1"/>
                  </a:moveTo>
                  <a:cubicBezTo>
                    <a:pt x="3215" y="1"/>
                    <a:pt x="2824" y="265"/>
                    <a:pt x="2675" y="711"/>
                  </a:cubicBezTo>
                  <a:cubicBezTo>
                    <a:pt x="2067" y="2595"/>
                    <a:pt x="1277" y="4419"/>
                    <a:pt x="274" y="6152"/>
                  </a:cubicBezTo>
                  <a:cubicBezTo>
                    <a:pt x="0" y="6638"/>
                    <a:pt x="152" y="7246"/>
                    <a:pt x="639" y="7550"/>
                  </a:cubicBezTo>
                  <a:cubicBezTo>
                    <a:pt x="791" y="7641"/>
                    <a:pt x="973" y="7671"/>
                    <a:pt x="1155" y="7671"/>
                  </a:cubicBezTo>
                  <a:cubicBezTo>
                    <a:pt x="1490" y="7671"/>
                    <a:pt x="1824" y="7489"/>
                    <a:pt x="2037" y="7155"/>
                  </a:cubicBezTo>
                  <a:cubicBezTo>
                    <a:pt x="3101" y="5301"/>
                    <a:pt x="3952" y="3325"/>
                    <a:pt x="4621" y="1319"/>
                  </a:cubicBezTo>
                  <a:cubicBezTo>
                    <a:pt x="4773" y="802"/>
                    <a:pt x="4469" y="225"/>
                    <a:pt x="3952" y="42"/>
                  </a:cubicBezTo>
                  <a:cubicBezTo>
                    <a:pt x="3851" y="14"/>
                    <a:pt x="3750" y="1"/>
                    <a:pt x="3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7633615" y="3502701"/>
              <a:ext cx="62338" cy="233641"/>
            </a:xfrm>
            <a:custGeom>
              <a:avLst/>
              <a:gdLst/>
              <a:ahLst/>
              <a:cxnLst/>
              <a:rect l="l" t="t" r="r" b="b"/>
              <a:pathLst>
                <a:path w="2190" h="8208" extrusionOk="0">
                  <a:moveTo>
                    <a:pt x="1156" y="1"/>
                  </a:moveTo>
                  <a:cubicBezTo>
                    <a:pt x="609" y="1"/>
                    <a:pt x="153" y="457"/>
                    <a:pt x="153" y="1004"/>
                  </a:cubicBezTo>
                  <a:lnTo>
                    <a:pt x="153" y="4712"/>
                  </a:lnTo>
                  <a:cubicBezTo>
                    <a:pt x="153" y="5502"/>
                    <a:pt x="122" y="6293"/>
                    <a:pt x="62" y="7083"/>
                  </a:cubicBezTo>
                  <a:cubicBezTo>
                    <a:pt x="1" y="7660"/>
                    <a:pt x="396" y="8147"/>
                    <a:pt x="974" y="8208"/>
                  </a:cubicBezTo>
                  <a:lnTo>
                    <a:pt x="1065" y="8208"/>
                  </a:lnTo>
                  <a:cubicBezTo>
                    <a:pt x="1581" y="8208"/>
                    <a:pt x="2037" y="7812"/>
                    <a:pt x="2068" y="7265"/>
                  </a:cubicBezTo>
                  <a:cubicBezTo>
                    <a:pt x="2129" y="6414"/>
                    <a:pt x="2189" y="5563"/>
                    <a:pt x="2189" y="4712"/>
                  </a:cubicBezTo>
                  <a:lnTo>
                    <a:pt x="2189" y="1004"/>
                  </a:lnTo>
                  <a:cubicBezTo>
                    <a:pt x="2189" y="457"/>
                    <a:pt x="1733" y="1"/>
                    <a:pt x="1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7637942" y="3150560"/>
              <a:ext cx="58012" cy="233641"/>
            </a:xfrm>
            <a:custGeom>
              <a:avLst/>
              <a:gdLst/>
              <a:ahLst/>
              <a:cxnLst/>
              <a:rect l="l" t="t" r="r" b="b"/>
              <a:pathLst>
                <a:path w="2038" h="8208" extrusionOk="0">
                  <a:moveTo>
                    <a:pt x="1004" y="1"/>
                  </a:moveTo>
                  <a:cubicBezTo>
                    <a:pt x="457" y="1"/>
                    <a:pt x="1" y="457"/>
                    <a:pt x="1" y="1004"/>
                  </a:cubicBezTo>
                  <a:lnTo>
                    <a:pt x="1" y="7205"/>
                  </a:lnTo>
                  <a:cubicBezTo>
                    <a:pt x="1" y="7752"/>
                    <a:pt x="457" y="8208"/>
                    <a:pt x="1004" y="8208"/>
                  </a:cubicBezTo>
                  <a:cubicBezTo>
                    <a:pt x="1581" y="8208"/>
                    <a:pt x="2037" y="7752"/>
                    <a:pt x="2037" y="7205"/>
                  </a:cubicBezTo>
                  <a:lnTo>
                    <a:pt x="2037" y="1004"/>
                  </a:lnTo>
                  <a:cubicBezTo>
                    <a:pt x="2037" y="457"/>
                    <a:pt x="1581" y="1"/>
                    <a:pt x="1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7637942" y="2798420"/>
              <a:ext cx="58012" cy="233641"/>
            </a:xfrm>
            <a:custGeom>
              <a:avLst/>
              <a:gdLst/>
              <a:ahLst/>
              <a:cxnLst/>
              <a:rect l="l" t="t" r="r" b="b"/>
              <a:pathLst>
                <a:path w="2038" h="8208" extrusionOk="0">
                  <a:moveTo>
                    <a:pt x="1004" y="1"/>
                  </a:moveTo>
                  <a:cubicBezTo>
                    <a:pt x="457" y="1"/>
                    <a:pt x="1" y="457"/>
                    <a:pt x="1" y="1034"/>
                  </a:cubicBezTo>
                  <a:lnTo>
                    <a:pt x="1" y="7205"/>
                  </a:lnTo>
                  <a:cubicBezTo>
                    <a:pt x="1" y="7782"/>
                    <a:pt x="457" y="8208"/>
                    <a:pt x="1004" y="8208"/>
                  </a:cubicBezTo>
                  <a:cubicBezTo>
                    <a:pt x="1581" y="8208"/>
                    <a:pt x="2037" y="7782"/>
                    <a:pt x="2037" y="7205"/>
                  </a:cubicBezTo>
                  <a:lnTo>
                    <a:pt x="2037" y="1034"/>
                  </a:lnTo>
                  <a:cubicBezTo>
                    <a:pt x="2037" y="457"/>
                    <a:pt x="1581" y="1"/>
                    <a:pt x="1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7637942" y="2447162"/>
              <a:ext cx="58012" cy="233612"/>
            </a:xfrm>
            <a:custGeom>
              <a:avLst/>
              <a:gdLst/>
              <a:ahLst/>
              <a:cxnLst/>
              <a:rect l="l" t="t" r="r" b="b"/>
              <a:pathLst>
                <a:path w="2038" h="8207" extrusionOk="0">
                  <a:moveTo>
                    <a:pt x="1004" y="0"/>
                  </a:moveTo>
                  <a:cubicBezTo>
                    <a:pt x="457" y="0"/>
                    <a:pt x="1" y="456"/>
                    <a:pt x="1" y="1003"/>
                  </a:cubicBezTo>
                  <a:lnTo>
                    <a:pt x="1" y="7174"/>
                  </a:lnTo>
                  <a:cubicBezTo>
                    <a:pt x="1" y="7751"/>
                    <a:pt x="457" y="8207"/>
                    <a:pt x="1004" y="8207"/>
                  </a:cubicBezTo>
                  <a:cubicBezTo>
                    <a:pt x="1581" y="8207"/>
                    <a:pt x="2037" y="7751"/>
                    <a:pt x="2037" y="7174"/>
                  </a:cubicBezTo>
                  <a:lnTo>
                    <a:pt x="2037" y="1003"/>
                  </a:lnTo>
                  <a:cubicBezTo>
                    <a:pt x="2037" y="456"/>
                    <a:pt x="1581" y="0"/>
                    <a:pt x="1004" y="0"/>
                  </a:cubicBezTo>
                  <a:close/>
                </a:path>
              </a:pathLst>
            </a:custGeom>
            <a:solidFill>
              <a:srgbClr val="76B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7637942" y="2095021"/>
              <a:ext cx="58012" cy="233612"/>
            </a:xfrm>
            <a:custGeom>
              <a:avLst/>
              <a:gdLst/>
              <a:ahLst/>
              <a:cxnLst/>
              <a:rect l="l" t="t" r="r" b="b"/>
              <a:pathLst>
                <a:path w="2038" h="8207" extrusionOk="0">
                  <a:moveTo>
                    <a:pt x="1004" y="0"/>
                  </a:moveTo>
                  <a:cubicBezTo>
                    <a:pt x="457" y="0"/>
                    <a:pt x="1" y="456"/>
                    <a:pt x="1" y="1003"/>
                  </a:cubicBezTo>
                  <a:lnTo>
                    <a:pt x="1" y="7204"/>
                  </a:lnTo>
                  <a:cubicBezTo>
                    <a:pt x="1" y="7751"/>
                    <a:pt x="457" y="8207"/>
                    <a:pt x="1004" y="8207"/>
                  </a:cubicBezTo>
                  <a:cubicBezTo>
                    <a:pt x="1581" y="8207"/>
                    <a:pt x="2037" y="7751"/>
                    <a:pt x="2037" y="7204"/>
                  </a:cubicBezTo>
                  <a:lnTo>
                    <a:pt x="2037" y="1003"/>
                  </a:lnTo>
                  <a:cubicBezTo>
                    <a:pt x="2037" y="456"/>
                    <a:pt x="1581" y="0"/>
                    <a:pt x="10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7637942" y="1742881"/>
              <a:ext cx="58012" cy="233612"/>
            </a:xfrm>
            <a:custGeom>
              <a:avLst/>
              <a:gdLst/>
              <a:ahLst/>
              <a:cxnLst/>
              <a:rect l="l" t="t" r="r" b="b"/>
              <a:pathLst>
                <a:path w="2038" h="8207" extrusionOk="0">
                  <a:moveTo>
                    <a:pt x="1004" y="0"/>
                  </a:moveTo>
                  <a:cubicBezTo>
                    <a:pt x="457" y="0"/>
                    <a:pt x="1" y="456"/>
                    <a:pt x="1" y="1034"/>
                  </a:cubicBezTo>
                  <a:lnTo>
                    <a:pt x="1" y="7204"/>
                  </a:lnTo>
                  <a:cubicBezTo>
                    <a:pt x="1" y="7751"/>
                    <a:pt x="457" y="8207"/>
                    <a:pt x="1004" y="8207"/>
                  </a:cubicBezTo>
                  <a:cubicBezTo>
                    <a:pt x="1581" y="8207"/>
                    <a:pt x="2037" y="7781"/>
                    <a:pt x="2037" y="7204"/>
                  </a:cubicBezTo>
                  <a:lnTo>
                    <a:pt x="2037" y="1034"/>
                  </a:lnTo>
                  <a:cubicBezTo>
                    <a:pt x="2037" y="456"/>
                    <a:pt x="1581" y="0"/>
                    <a:pt x="10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7639679" y="1394013"/>
              <a:ext cx="64046" cy="144688"/>
            </a:xfrm>
            <a:custGeom>
              <a:avLst/>
              <a:gdLst/>
              <a:ahLst/>
              <a:cxnLst/>
              <a:rect l="l" t="t" r="r" b="b"/>
              <a:pathLst>
                <a:path w="2250" h="5083" extrusionOk="0">
                  <a:moveTo>
                    <a:pt x="1191" y="1"/>
                  </a:moveTo>
                  <a:cubicBezTo>
                    <a:pt x="666" y="1"/>
                    <a:pt x="240" y="380"/>
                    <a:pt x="183" y="919"/>
                  </a:cubicBezTo>
                  <a:cubicBezTo>
                    <a:pt x="61" y="1952"/>
                    <a:pt x="1" y="3016"/>
                    <a:pt x="1" y="4049"/>
                  </a:cubicBezTo>
                  <a:cubicBezTo>
                    <a:pt x="1" y="4627"/>
                    <a:pt x="457" y="5083"/>
                    <a:pt x="1034" y="5083"/>
                  </a:cubicBezTo>
                  <a:cubicBezTo>
                    <a:pt x="1581" y="5083"/>
                    <a:pt x="2037" y="4627"/>
                    <a:pt x="2037" y="4049"/>
                  </a:cubicBezTo>
                  <a:cubicBezTo>
                    <a:pt x="2037" y="3077"/>
                    <a:pt x="2098" y="2104"/>
                    <a:pt x="2189" y="1131"/>
                  </a:cubicBezTo>
                  <a:cubicBezTo>
                    <a:pt x="2250" y="584"/>
                    <a:pt x="1855" y="68"/>
                    <a:pt x="1308" y="7"/>
                  </a:cubicBezTo>
                  <a:cubicBezTo>
                    <a:pt x="1268" y="3"/>
                    <a:pt x="1230" y="1"/>
                    <a:pt x="1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7678619" y="1065470"/>
              <a:ext cx="139336" cy="216277"/>
            </a:xfrm>
            <a:custGeom>
              <a:avLst/>
              <a:gdLst/>
              <a:ahLst/>
              <a:cxnLst/>
              <a:rect l="l" t="t" r="r" b="b"/>
              <a:pathLst>
                <a:path w="4895" h="7598" extrusionOk="0">
                  <a:moveTo>
                    <a:pt x="3738" y="1"/>
                  </a:moveTo>
                  <a:cubicBezTo>
                    <a:pt x="3394" y="1"/>
                    <a:pt x="3059" y="183"/>
                    <a:pt x="2858" y="485"/>
                  </a:cubicBezTo>
                  <a:cubicBezTo>
                    <a:pt x="1763" y="2339"/>
                    <a:pt x="852" y="4254"/>
                    <a:pt x="183" y="6260"/>
                  </a:cubicBezTo>
                  <a:cubicBezTo>
                    <a:pt x="0" y="6777"/>
                    <a:pt x="304" y="7354"/>
                    <a:pt x="821" y="7537"/>
                  </a:cubicBezTo>
                  <a:cubicBezTo>
                    <a:pt x="943" y="7567"/>
                    <a:pt x="1034" y="7597"/>
                    <a:pt x="1156" y="7597"/>
                  </a:cubicBezTo>
                  <a:cubicBezTo>
                    <a:pt x="1581" y="7597"/>
                    <a:pt x="1976" y="7324"/>
                    <a:pt x="2098" y="6898"/>
                  </a:cubicBezTo>
                  <a:cubicBezTo>
                    <a:pt x="2736" y="5044"/>
                    <a:pt x="3587" y="3251"/>
                    <a:pt x="4590" y="1549"/>
                  </a:cubicBezTo>
                  <a:cubicBezTo>
                    <a:pt x="4894" y="1062"/>
                    <a:pt x="4742" y="424"/>
                    <a:pt x="4256" y="150"/>
                  </a:cubicBezTo>
                  <a:cubicBezTo>
                    <a:pt x="4092" y="48"/>
                    <a:pt x="3914" y="1"/>
                    <a:pt x="3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9364914" y="1065015"/>
              <a:ext cx="139336" cy="215850"/>
            </a:xfrm>
            <a:custGeom>
              <a:avLst/>
              <a:gdLst/>
              <a:ahLst/>
              <a:cxnLst/>
              <a:rect l="l" t="t" r="r" b="b"/>
              <a:pathLst>
                <a:path w="4895" h="7583" extrusionOk="0">
                  <a:moveTo>
                    <a:pt x="1150" y="1"/>
                  </a:moveTo>
                  <a:cubicBezTo>
                    <a:pt x="977" y="1"/>
                    <a:pt x="801" y="45"/>
                    <a:pt x="639" y="136"/>
                  </a:cubicBezTo>
                  <a:cubicBezTo>
                    <a:pt x="153" y="440"/>
                    <a:pt x="1" y="1048"/>
                    <a:pt x="274" y="1534"/>
                  </a:cubicBezTo>
                  <a:cubicBezTo>
                    <a:pt x="1308" y="3236"/>
                    <a:pt x="2159" y="5060"/>
                    <a:pt x="2767" y="6884"/>
                  </a:cubicBezTo>
                  <a:cubicBezTo>
                    <a:pt x="2919" y="7309"/>
                    <a:pt x="3314" y="7583"/>
                    <a:pt x="3739" y="7583"/>
                  </a:cubicBezTo>
                  <a:cubicBezTo>
                    <a:pt x="3861" y="7583"/>
                    <a:pt x="3952" y="7583"/>
                    <a:pt x="4074" y="7522"/>
                  </a:cubicBezTo>
                  <a:cubicBezTo>
                    <a:pt x="4590" y="7340"/>
                    <a:pt x="4894" y="6793"/>
                    <a:pt x="4712" y="6246"/>
                  </a:cubicBezTo>
                  <a:cubicBezTo>
                    <a:pt x="4013" y="4270"/>
                    <a:pt x="3131" y="2324"/>
                    <a:pt x="2037" y="501"/>
                  </a:cubicBezTo>
                  <a:cubicBezTo>
                    <a:pt x="1835" y="177"/>
                    <a:pt x="1497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7856866" y="808773"/>
              <a:ext cx="194701" cy="174462"/>
            </a:xfrm>
            <a:custGeom>
              <a:avLst/>
              <a:gdLst/>
              <a:ahLst/>
              <a:cxnLst/>
              <a:rect l="l" t="t" r="r" b="b"/>
              <a:pathLst>
                <a:path w="6840" h="6129" extrusionOk="0">
                  <a:moveTo>
                    <a:pt x="5693" y="1"/>
                  </a:moveTo>
                  <a:cubicBezTo>
                    <a:pt x="5486" y="1"/>
                    <a:pt x="5279" y="66"/>
                    <a:pt x="5106" y="202"/>
                  </a:cubicBezTo>
                  <a:cubicBezTo>
                    <a:pt x="3374" y="1478"/>
                    <a:pt x="1793" y="2907"/>
                    <a:pt x="395" y="4427"/>
                  </a:cubicBezTo>
                  <a:cubicBezTo>
                    <a:pt x="0" y="4852"/>
                    <a:pt x="30" y="5491"/>
                    <a:pt x="456" y="5886"/>
                  </a:cubicBezTo>
                  <a:cubicBezTo>
                    <a:pt x="638" y="6038"/>
                    <a:pt x="881" y="6129"/>
                    <a:pt x="1125" y="6129"/>
                  </a:cubicBezTo>
                  <a:cubicBezTo>
                    <a:pt x="1398" y="6129"/>
                    <a:pt x="1672" y="6038"/>
                    <a:pt x="1885" y="5825"/>
                  </a:cubicBezTo>
                  <a:cubicBezTo>
                    <a:pt x="3222" y="4366"/>
                    <a:pt x="4681" y="3028"/>
                    <a:pt x="6292" y="1843"/>
                  </a:cubicBezTo>
                  <a:cubicBezTo>
                    <a:pt x="6748" y="1509"/>
                    <a:pt x="6839" y="870"/>
                    <a:pt x="6505" y="414"/>
                  </a:cubicBezTo>
                  <a:cubicBezTo>
                    <a:pt x="6306" y="143"/>
                    <a:pt x="5999" y="1"/>
                    <a:pt x="5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9130448" y="808773"/>
              <a:ext cx="194701" cy="174462"/>
            </a:xfrm>
            <a:custGeom>
              <a:avLst/>
              <a:gdLst/>
              <a:ahLst/>
              <a:cxnLst/>
              <a:rect l="l" t="t" r="r" b="b"/>
              <a:pathLst>
                <a:path w="6840" h="6129" extrusionOk="0">
                  <a:moveTo>
                    <a:pt x="1153" y="1"/>
                  </a:moveTo>
                  <a:cubicBezTo>
                    <a:pt x="841" y="1"/>
                    <a:pt x="534" y="143"/>
                    <a:pt x="335" y="414"/>
                  </a:cubicBezTo>
                  <a:cubicBezTo>
                    <a:pt x="0" y="870"/>
                    <a:pt x="92" y="1478"/>
                    <a:pt x="548" y="1813"/>
                  </a:cubicBezTo>
                  <a:cubicBezTo>
                    <a:pt x="2159" y="2998"/>
                    <a:pt x="3648" y="4336"/>
                    <a:pt x="4955" y="5794"/>
                  </a:cubicBezTo>
                  <a:cubicBezTo>
                    <a:pt x="5168" y="6007"/>
                    <a:pt x="5441" y="6129"/>
                    <a:pt x="5715" y="6129"/>
                  </a:cubicBezTo>
                  <a:cubicBezTo>
                    <a:pt x="5958" y="6129"/>
                    <a:pt x="6201" y="6038"/>
                    <a:pt x="6414" y="5855"/>
                  </a:cubicBezTo>
                  <a:cubicBezTo>
                    <a:pt x="6809" y="5460"/>
                    <a:pt x="6840" y="4822"/>
                    <a:pt x="6475" y="4427"/>
                  </a:cubicBezTo>
                  <a:cubicBezTo>
                    <a:pt x="5046" y="2877"/>
                    <a:pt x="3466" y="1448"/>
                    <a:pt x="1763" y="202"/>
                  </a:cubicBezTo>
                  <a:cubicBezTo>
                    <a:pt x="1579" y="66"/>
                    <a:pt x="1365" y="1"/>
                    <a:pt x="1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8135453" y="657652"/>
              <a:ext cx="228432" cy="118813"/>
            </a:xfrm>
            <a:custGeom>
              <a:avLst/>
              <a:gdLst/>
              <a:ahLst/>
              <a:cxnLst/>
              <a:rect l="l" t="t" r="r" b="b"/>
              <a:pathLst>
                <a:path w="8025" h="4174" extrusionOk="0">
                  <a:moveTo>
                    <a:pt x="6910" y="0"/>
                  </a:moveTo>
                  <a:cubicBezTo>
                    <a:pt x="6817" y="0"/>
                    <a:pt x="6722" y="13"/>
                    <a:pt x="6627" y="40"/>
                  </a:cubicBezTo>
                  <a:cubicBezTo>
                    <a:pt x="4590" y="587"/>
                    <a:pt x="2614" y="1347"/>
                    <a:pt x="730" y="2258"/>
                  </a:cubicBezTo>
                  <a:cubicBezTo>
                    <a:pt x="213" y="2502"/>
                    <a:pt x="0" y="3109"/>
                    <a:pt x="244" y="3596"/>
                  </a:cubicBezTo>
                  <a:cubicBezTo>
                    <a:pt x="426" y="3961"/>
                    <a:pt x="791" y="4173"/>
                    <a:pt x="1155" y="4173"/>
                  </a:cubicBezTo>
                  <a:cubicBezTo>
                    <a:pt x="1307" y="4173"/>
                    <a:pt x="1459" y="4143"/>
                    <a:pt x="1581" y="4082"/>
                  </a:cubicBezTo>
                  <a:cubicBezTo>
                    <a:pt x="3374" y="3201"/>
                    <a:pt x="5259" y="2502"/>
                    <a:pt x="7174" y="1985"/>
                  </a:cubicBezTo>
                  <a:cubicBezTo>
                    <a:pt x="7721" y="1833"/>
                    <a:pt x="8025" y="1286"/>
                    <a:pt x="7873" y="739"/>
                  </a:cubicBezTo>
                  <a:cubicBezTo>
                    <a:pt x="7747" y="287"/>
                    <a:pt x="7352" y="0"/>
                    <a:pt x="6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8818101" y="656855"/>
              <a:ext cx="228460" cy="119610"/>
            </a:xfrm>
            <a:custGeom>
              <a:avLst/>
              <a:gdLst/>
              <a:ahLst/>
              <a:cxnLst/>
              <a:rect l="l" t="t" r="r" b="b"/>
              <a:pathLst>
                <a:path w="8026" h="4202" extrusionOk="0">
                  <a:moveTo>
                    <a:pt x="1132" y="0"/>
                  </a:moveTo>
                  <a:cubicBezTo>
                    <a:pt x="683" y="0"/>
                    <a:pt x="280" y="309"/>
                    <a:pt x="153" y="767"/>
                  </a:cubicBezTo>
                  <a:cubicBezTo>
                    <a:pt x="1" y="1283"/>
                    <a:pt x="305" y="1861"/>
                    <a:pt x="852" y="2013"/>
                  </a:cubicBezTo>
                  <a:cubicBezTo>
                    <a:pt x="2767" y="2530"/>
                    <a:pt x="4651" y="3229"/>
                    <a:pt x="6445" y="4080"/>
                  </a:cubicBezTo>
                  <a:cubicBezTo>
                    <a:pt x="6566" y="4171"/>
                    <a:pt x="6718" y="4201"/>
                    <a:pt x="6870" y="4201"/>
                  </a:cubicBezTo>
                  <a:cubicBezTo>
                    <a:pt x="7265" y="4201"/>
                    <a:pt x="7600" y="3989"/>
                    <a:pt x="7782" y="3624"/>
                  </a:cubicBezTo>
                  <a:cubicBezTo>
                    <a:pt x="8025" y="3107"/>
                    <a:pt x="7812" y="2499"/>
                    <a:pt x="7296" y="2256"/>
                  </a:cubicBezTo>
                  <a:cubicBezTo>
                    <a:pt x="5411" y="1344"/>
                    <a:pt x="3435" y="615"/>
                    <a:pt x="1399" y="37"/>
                  </a:cubicBezTo>
                  <a:cubicBezTo>
                    <a:pt x="1309" y="12"/>
                    <a:pt x="1220" y="0"/>
                    <a:pt x="1132" y="0"/>
                  </a:cubicBezTo>
                  <a:close/>
                </a:path>
              </a:pathLst>
            </a:custGeom>
            <a:solidFill>
              <a:srgbClr val="C73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8473760" y="622868"/>
              <a:ext cx="234495" cy="61171"/>
            </a:xfrm>
            <a:custGeom>
              <a:avLst/>
              <a:gdLst/>
              <a:ahLst/>
              <a:cxnLst/>
              <a:rect l="l" t="t" r="r" b="b"/>
              <a:pathLst>
                <a:path w="8238" h="2149" extrusionOk="0">
                  <a:moveTo>
                    <a:pt x="4119" y="0"/>
                  </a:moveTo>
                  <a:cubicBezTo>
                    <a:pt x="3063" y="0"/>
                    <a:pt x="2006" y="46"/>
                    <a:pt x="973" y="137"/>
                  </a:cubicBezTo>
                  <a:cubicBezTo>
                    <a:pt x="395" y="167"/>
                    <a:pt x="0" y="684"/>
                    <a:pt x="31" y="1231"/>
                  </a:cubicBezTo>
                  <a:cubicBezTo>
                    <a:pt x="91" y="1748"/>
                    <a:pt x="517" y="2143"/>
                    <a:pt x="1064" y="2143"/>
                  </a:cubicBezTo>
                  <a:lnTo>
                    <a:pt x="1155" y="2143"/>
                  </a:lnTo>
                  <a:cubicBezTo>
                    <a:pt x="2128" y="2052"/>
                    <a:pt x="3123" y="2006"/>
                    <a:pt x="4119" y="2006"/>
                  </a:cubicBezTo>
                  <a:cubicBezTo>
                    <a:pt x="5114" y="2006"/>
                    <a:pt x="6110" y="2052"/>
                    <a:pt x="7082" y="2143"/>
                  </a:cubicBezTo>
                  <a:cubicBezTo>
                    <a:pt x="7119" y="2147"/>
                    <a:pt x="7156" y="2149"/>
                    <a:pt x="7192" y="2149"/>
                  </a:cubicBezTo>
                  <a:cubicBezTo>
                    <a:pt x="7720" y="2149"/>
                    <a:pt x="8150" y="1743"/>
                    <a:pt x="8207" y="1231"/>
                  </a:cubicBezTo>
                  <a:cubicBezTo>
                    <a:pt x="8237" y="654"/>
                    <a:pt x="7842" y="167"/>
                    <a:pt x="7265" y="137"/>
                  </a:cubicBezTo>
                  <a:cubicBezTo>
                    <a:pt x="6231" y="46"/>
                    <a:pt x="5175" y="0"/>
                    <a:pt x="4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9479115" y="1394013"/>
              <a:ext cx="64075" cy="144688"/>
            </a:xfrm>
            <a:custGeom>
              <a:avLst/>
              <a:gdLst/>
              <a:ahLst/>
              <a:cxnLst/>
              <a:rect l="l" t="t" r="r" b="b"/>
              <a:pathLst>
                <a:path w="2251" h="5083" extrusionOk="0">
                  <a:moveTo>
                    <a:pt x="1054" y="1"/>
                  </a:moveTo>
                  <a:cubicBezTo>
                    <a:pt x="1018" y="1"/>
                    <a:pt x="980" y="3"/>
                    <a:pt x="943" y="7"/>
                  </a:cubicBezTo>
                  <a:cubicBezTo>
                    <a:pt x="396" y="68"/>
                    <a:pt x="1" y="584"/>
                    <a:pt x="62" y="1131"/>
                  </a:cubicBezTo>
                  <a:cubicBezTo>
                    <a:pt x="153" y="2104"/>
                    <a:pt x="214" y="3077"/>
                    <a:pt x="214" y="4049"/>
                  </a:cubicBezTo>
                  <a:cubicBezTo>
                    <a:pt x="214" y="4627"/>
                    <a:pt x="670" y="5083"/>
                    <a:pt x="1217" y="5083"/>
                  </a:cubicBezTo>
                  <a:cubicBezTo>
                    <a:pt x="1794" y="5083"/>
                    <a:pt x="2250" y="4627"/>
                    <a:pt x="2250" y="4049"/>
                  </a:cubicBezTo>
                  <a:cubicBezTo>
                    <a:pt x="2250" y="3016"/>
                    <a:pt x="2189" y="1952"/>
                    <a:pt x="2068" y="919"/>
                  </a:cubicBezTo>
                  <a:cubicBezTo>
                    <a:pt x="2011" y="380"/>
                    <a:pt x="1559" y="1"/>
                    <a:pt x="1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11332415" y="2544056"/>
              <a:ext cx="57129" cy="144517"/>
            </a:xfrm>
            <a:custGeom>
              <a:avLst/>
              <a:gdLst/>
              <a:ahLst/>
              <a:cxnLst/>
              <a:rect l="l" t="t" r="r" b="b"/>
              <a:pathLst>
                <a:path w="2007" h="5077" extrusionOk="0">
                  <a:moveTo>
                    <a:pt x="1004" y="0"/>
                  </a:moveTo>
                  <a:cubicBezTo>
                    <a:pt x="456" y="0"/>
                    <a:pt x="1" y="456"/>
                    <a:pt x="1" y="1034"/>
                  </a:cubicBezTo>
                  <a:lnTo>
                    <a:pt x="1" y="4073"/>
                  </a:lnTo>
                  <a:cubicBezTo>
                    <a:pt x="1" y="4621"/>
                    <a:pt x="456" y="5077"/>
                    <a:pt x="1004" y="5077"/>
                  </a:cubicBezTo>
                  <a:cubicBezTo>
                    <a:pt x="1581" y="5077"/>
                    <a:pt x="2007" y="4621"/>
                    <a:pt x="2007" y="4073"/>
                  </a:cubicBezTo>
                  <a:lnTo>
                    <a:pt x="2007" y="1034"/>
                  </a:lnTo>
                  <a:cubicBezTo>
                    <a:pt x="2007" y="456"/>
                    <a:pt x="1551" y="0"/>
                    <a:pt x="10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10317523" y="4462057"/>
              <a:ext cx="236231" cy="61627"/>
            </a:xfrm>
            <a:custGeom>
              <a:avLst/>
              <a:gdLst/>
              <a:ahLst/>
              <a:cxnLst/>
              <a:rect l="l" t="t" r="r" b="b"/>
              <a:pathLst>
                <a:path w="8299" h="2165" extrusionOk="0">
                  <a:moveTo>
                    <a:pt x="1046" y="1"/>
                  </a:moveTo>
                  <a:cubicBezTo>
                    <a:pt x="517" y="1"/>
                    <a:pt x="90" y="406"/>
                    <a:pt x="61" y="918"/>
                  </a:cubicBezTo>
                  <a:cubicBezTo>
                    <a:pt x="0" y="1465"/>
                    <a:pt x="396" y="1982"/>
                    <a:pt x="973" y="2013"/>
                  </a:cubicBezTo>
                  <a:cubicBezTo>
                    <a:pt x="2037" y="2104"/>
                    <a:pt x="3162" y="2165"/>
                    <a:pt x="4256" y="2165"/>
                  </a:cubicBezTo>
                  <a:cubicBezTo>
                    <a:pt x="5289" y="2165"/>
                    <a:pt x="6323" y="2134"/>
                    <a:pt x="7326" y="2043"/>
                  </a:cubicBezTo>
                  <a:cubicBezTo>
                    <a:pt x="7873" y="1982"/>
                    <a:pt x="8298" y="1496"/>
                    <a:pt x="8238" y="949"/>
                  </a:cubicBezTo>
                  <a:cubicBezTo>
                    <a:pt x="8208" y="392"/>
                    <a:pt x="7755" y="5"/>
                    <a:pt x="7206" y="5"/>
                  </a:cubicBezTo>
                  <a:cubicBezTo>
                    <a:pt x="7185" y="5"/>
                    <a:pt x="7164" y="5"/>
                    <a:pt x="7143" y="6"/>
                  </a:cubicBezTo>
                  <a:cubicBezTo>
                    <a:pt x="6156" y="98"/>
                    <a:pt x="5152" y="143"/>
                    <a:pt x="4149" y="143"/>
                  </a:cubicBezTo>
                  <a:cubicBezTo>
                    <a:pt x="3146" y="143"/>
                    <a:pt x="2143" y="98"/>
                    <a:pt x="1155" y="6"/>
                  </a:cubicBezTo>
                  <a:cubicBezTo>
                    <a:pt x="1118" y="3"/>
                    <a:pt x="1082" y="1"/>
                    <a:pt x="1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10664483" y="4369375"/>
              <a:ext cx="230168" cy="119695"/>
            </a:xfrm>
            <a:custGeom>
              <a:avLst/>
              <a:gdLst/>
              <a:ahLst/>
              <a:cxnLst/>
              <a:rect l="l" t="t" r="r" b="b"/>
              <a:pathLst>
                <a:path w="8086" h="4205" extrusionOk="0">
                  <a:moveTo>
                    <a:pt x="6919" y="1"/>
                  </a:moveTo>
                  <a:cubicBezTo>
                    <a:pt x="6771" y="1"/>
                    <a:pt x="6619" y="33"/>
                    <a:pt x="6474" y="101"/>
                  </a:cubicBezTo>
                  <a:cubicBezTo>
                    <a:pt x="4681" y="983"/>
                    <a:pt x="2796" y="1682"/>
                    <a:pt x="882" y="2229"/>
                  </a:cubicBezTo>
                  <a:cubicBezTo>
                    <a:pt x="334" y="2351"/>
                    <a:pt x="0" y="2928"/>
                    <a:pt x="152" y="3445"/>
                  </a:cubicBezTo>
                  <a:cubicBezTo>
                    <a:pt x="274" y="3901"/>
                    <a:pt x="699" y="4205"/>
                    <a:pt x="1125" y="4205"/>
                  </a:cubicBezTo>
                  <a:cubicBezTo>
                    <a:pt x="1216" y="4205"/>
                    <a:pt x="1307" y="4205"/>
                    <a:pt x="1398" y="4174"/>
                  </a:cubicBezTo>
                  <a:cubicBezTo>
                    <a:pt x="3465" y="3627"/>
                    <a:pt x="5471" y="2867"/>
                    <a:pt x="7356" y="1955"/>
                  </a:cubicBezTo>
                  <a:cubicBezTo>
                    <a:pt x="7873" y="1682"/>
                    <a:pt x="8085" y="1104"/>
                    <a:pt x="7842" y="588"/>
                  </a:cubicBezTo>
                  <a:cubicBezTo>
                    <a:pt x="7667" y="215"/>
                    <a:pt x="7303" y="1"/>
                    <a:pt x="6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9977481" y="4367496"/>
              <a:ext cx="229314" cy="120720"/>
            </a:xfrm>
            <a:custGeom>
              <a:avLst/>
              <a:gdLst/>
              <a:ahLst/>
              <a:cxnLst/>
              <a:rect l="l" t="t" r="r" b="b"/>
              <a:pathLst>
                <a:path w="8056" h="4241" extrusionOk="0">
                  <a:moveTo>
                    <a:pt x="1142" y="0"/>
                  </a:moveTo>
                  <a:cubicBezTo>
                    <a:pt x="768" y="0"/>
                    <a:pt x="415" y="198"/>
                    <a:pt x="244" y="562"/>
                  </a:cubicBezTo>
                  <a:cubicBezTo>
                    <a:pt x="1" y="1049"/>
                    <a:pt x="214" y="1657"/>
                    <a:pt x="700" y="1930"/>
                  </a:cubicBezTo>
                  <a:cubicBezTo>
                    <a:pt x="2615" y="2842"/>
                    <a:pt x="4621" y="3602"/>
                    <a:pt x="6658" y="4180"/>
                  </a:cubicBezTo>
                  <a:cubicBezTo>
                    <a:pt x="6749" y="4210"/>
                    <a:pt x="6840" y="4240"/>
                    <a:pt x="6931" y="4240"/>
                  </a:cubicBezTo>
                  <a:cubicBezTo>
                    <a:pt x="7387" y="4240"/>
                    <a:pt x="7782" y="3936"/>
                    <a:pt x="7904" y="3480"/>
                  </a:cubicBezTo>
                  <a:cubicBezTo>
                    <a:pt x="8056" y="2933"/>
                    <a:pt x="7752" y="2386"/>
                    <a:pt x="7205" y="2234"/>
                  </a:cubicBezTo>
                  <a:cubicBezTo>
                    <a:pt x="5259" y="1687"/>
                    <a:pt x="3375" y="988"/>
                    <a:pt x="1612" y="107"/>
                  </a:cubicBezTo>
                  <a:cubicBezTo>
                    <a:pt x="1459" y="35"/>
                    <a:pt x="1299" y="0"/>
                    <a:pt x="11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10979420" y="4160868"/>
              <a:ext cx="194701" cy="175942"/>
            </a:xfrm>
            <a:custGeom>
              <a:avLst/>
              <a:gdLst/>
              <a:ahLst/>
              <a:cxnLst/>
              <a:rect l="l" t="t" r="r" b="b"/>
              <a:pathLst>
                <a:path w="6840" h="6181" extrusionOk="0">
                  <a:moveTo>
                    <a:pt x="5736" y="0"/>
                  </a:moveTo>
                  <a:cubicBezTo>
                    <a:pt x="5457" y="0"/>
                    <a:pt x="5181" y="115"/>
                    <a:pt x="4985" y="344"/>
                  </a:cubicBezTo>
                  <a:cubicBezTo>
                    <a:pt x="3648" y="1803"/>
                    <a:pt x="2158" y="3141"/>
                    <a:pt x="547" y="4326"/>
                  </a:cubicBezTo>
                  <a:cubicBezTo>
                    <a:pt x="91" y="4660"/>
                    <a:pt x="0" y="5299"/>
                    <a:pt x="334" y="5755"/>
                  </a:cubicBezTo>
                  <a:cubicBezTo>
                    <a:pt x="547" y="6028"/>
                    <a:pt x="851" y="6180"/>
                    <a:pt x="1155" y="6180"/>
                  </a:cubicBezTo>
                  <a:cubicBezTo>
                    <a:pt x="1368" y="6180"/>
                    <a:pt x="1581" y="6119"/>
                    <a:pt x="1733" y="5967"/>
                  </a:cubicBezTo>
                  <a:cubicBezTo>
                    <a:pt x="3465" y="4691"/>
                    <a:pt x="5046" y="3262"/>
                    <a:pt x="6474" y="1682"/>
                  </a:cubicBezTo>
                  <a:cubicBezTo>
                    <a:pt x="6839" y="1286"/>
                    <a:pt x="6839" y="648"/>
                    <a:pt x="6414" y="253"/>
                  </a:cubicBezTo>
                  <a:cubicBezTo>
                    <a:pt x="6217" y="85"/>
                    <a:pt x="5975" y="0"/>
                    <a:pt x="5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9698894" y="4156542"/>
              <a:ext cx="194701" cy="176796"/>
            </a:xfrm>
            <a:custGeom>
              <a:avLst/>
              <a:gdLst/>
              <a:ahLst/>
              <a:cxnLst/>
              <a:rect l="l" t="t" r="r" b="b"/>
              <a:pathLst>
                <a:path w="6840" h="6211" extrusionOk="0">
                  <a:moveTo>
                    <a:pt x="1111" y="0"/>
                  </a:moveTo>
                  <a:cubicBezTo>
                    <a:pt x="873" y="0"/>
                    <a:pt x="639" y="85"/>
                    <a:pt x="456" y="253"/>
                  </a:cubicBezTo>
                  <a:cubicBezTo>
                    <a:pt x="31" y="648"/>
                    <a:pt x="0" y="1286"/>
                    <a:pt x="365" y="1682"/>
                  </a:cubicBezTo>
                  <a:cubicBezTo>
                    <a:pt x="1763" y="3262"/>
                    <a:pt x="3374" y="4721"/>
                    <a:pt x="5077" y="5998"/>
                  </a:cubicBezTo>
                  <a:cubicBezTo>
                    <a:pt x="5259" y="6150"/>
                    <a:pt x="5472" y="6211"/>
                    <a:pt x="5684" y="6211"/>
                  </a:cubicBezTo>
                  <a:cubicBezTo>
                    <a:pt x="5988" y="6211"/>
                    <a:pt x="6292" y="6059"/>
                    <a:pt x="6505" y="5785"/>
                  </a:cubicBezTo>
                  <a:cubicBezTo>
                    <a:pt x="6839" y="5359"/>
                    <a:pt x="6748" y="4721"/>
                    <a:pt x="6292" y="4387"/>
                  </a:cubicBezTo>
                  <a:cubicBezTo>
                    <a:pt x="4681" y="3171"/>
                    <a:pt x="3192" y="1803"/>
                    <a:pt x="1885" y="344"/>
                  </a:cubicBezTo>
                  <a:cubicBezTo>
                    <a:pt x="1672" y="115"/>
                    <a:pt x="1389" y="0"/>
                    <a:pt x="1111" y="0"/>
                  </a:cubicBezTo>
                  <a:close/>
                </a:path>
              </a:pathLst>
            </a:custGeom>
            <a:solidFill>
              <a:srgbClr val="C73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11213886" y="3859396"/>
              <a:ext cx="138454" cy="217843"/>
            </a:xfrm>
            <a:custGeom>
              <a:avLst/>
              <a:gdLst/>
              <a:ahLst/>
              <a:cxnLst/>
              <a:rect l="l" t="t" r="r" b="b"/>
              <a:pathLst>
                <a:path w="4864" h="7653" extrusionOk="0">
                  <a:moveTo>
                    <a:pt x="3731" y="0"/>
                  </a:moveTo>
                  <a:cubicBezTo>
                    <a:pt x="3312" y="0"/>
                    <a:pt x="2913" y="278"/>
                    <a:pt x="2766" y="692"/>
                  </a:cubicBezTo>
                  <a:cubicBezTo>
                    <a:pt x="2158" y="2576"/>
                    <a:pt x="1307" y="4400"/>
                    <a:pt x="304" y="6133"/>
                  </a:cubicBezTo>
                  <a:cubicBezTo>
                    <a:pt x="0" y="6619"/>
                    <a:pt x="183" y="7227"/>
                    <a:pt x="639" y="7500"/>
                  </a:cubicBezTo>
                  <a:cubicBezTo>
                    <a:pt x="821" y="7622"/>
                    <a:pt x="1003" y="7652"/>
                    <a:pt x="1155" y="7652"/>
                  </a:cubicBezTo>
                  <a:cubicBezTo>
                    <a:pt x="1520" y="7652"/>
                    <a:pt x="1854" y="7470"/>
                    <a:pt x="2037" y="7166"/>
                  </a:cubicBezTo>
                  <a:cubicBezTo>
                    <a:pt x="3131" y="5312"/>
                    <a:pt x="4013" y="3367"/>
                    <a:pt x="4681" y="1330"/>
                  </a:cubicBezTo>
                  <a:cubicBezTo>
                    <a:pt x="4864" y="813"/>
                    <a:pt x="4590" y="236"/>
                    <a:pt x="4043" y="54"/>
                  </a:cubicBezTo>
                  <a:cubicBezTo>
                    <a:pt x="3940" y="17"/>
                    <a:pt x="3835" y="0"/>
                    <a:pt x="37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9522382" y="3854528"/>
              <a:ext cx="137600" cy="218383"/>
            </a:xfrm>
            <a:custGeom>
              <a:avLst/>
              <a:gdLst/>
              <a:ahLst/>
              <a:cxnLst/>
              <a:rect l="l" t="t" r="r" b="b"/>
              <a:pathLst>
                <a:path w="4834" h="7672" extrusionOk="0">
                  <a:moveTo>
                    <a:pt x="1127" y="0"/>
                  </a:moveTo>
                  <a:cubicBezTo>
                    <a:pt x="1026" y="0"/>
                    <a:pt x="923" y="14"/>
                    <a:pt x="821" y="42"/>
                  </a:cubicBezTo>
                  <a:cubicBezTo>
                    <a:pt x="305" y="225"/>
                    <a:pt x="1" y="802"/>
                    <a:pt x="183" y="1319"/>
                  </a:cubicBezTo>
                  <a:cubicBezTo>
                    <a:pt x="821" y="3325"/>
                    <a:pt x="1703" y="5301"/>
                    <a:pt x="2797" y="7155"/>
                  </a:cubicBezTo>
                  <a:cubicBezTo>
                    <a:pt x="2980" y="7489"/>
                    <a:pt x="3314" y="7671"/>
                    <a:pt x="3679" y="7671"/>
                  </a:cubicBezTo>
                  <a:cubicBezTo>
                    <a:pt x="3861" y="7671"/>
                    <a:pt x="4013" y="7611"/>
                    <a:pt x="4195" y="7519"/>
                  </a:cubicBezTo>
                  <a:cubicBezTo>
                    <a:pt x="4651" y="7246"/>
                    <a:pt x="4834" y="6608"/>
                    <a:pt x="4560" y="6121"/>
                  </a:cubicBezTo>
                  <a:cubicBezTo>
                    <a:pt x="3527" y="4389"/>
                    <a:pt x="2706" y="2565"/>
                    <a:pt x="2098" y="680"/>
                  </a:cubicBezTo>
                  <a:cubicBezTo>
                    <a:pt x="1974" y="260"/>
                    <a:pt x="1569" y="0"/>
                    <a:pt x="11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11326351" y="3512236"/>
              <a:ext cx="63192" cy="233612"/>
            </a:xfrm>
            <a:custGeom>
              <a:avLst/>
              <a:gdLst/>
              <a:ahLst/>
              <a:cxnLst/>
              <a:rect l="l" t="t" r="r" b="b"/>
              <a:pathLst>
                <a:path w="2220" h="8207" extrusionOk="0">
                  <a:moveTo>
                    <a:pt x="1217" y="0"/>
                  </a:moveTo>
                  <a:cubicBezTo>
                    <a:pt x="669" y="0"/>
                    <a:pt x="214" y="426"/>
                    <a:pt x="214" y="1003"/>
                  </a:cubicBezTo>
                  <a:lnTo>
                    <a:pt x="214" y="4377"/>
                  </a:lnTo>
                  <a:cubicBezTo>
                    <a:pt x="214" y="5289"/>
                    <a:pt x="153" y="6201"/>
                    <a:pt x="62" y="7082"/>
                  </a:cubicBezTo>
                  <a:cubicBezTo>
                    <a:pt x="1" y="7629"/>
                    <a:pt x="426" y="8146"/>
                    <a:pt x="973" y="8207"/>
                  </a:cubicBezTo>
                  <a:lnTo>
                    <a:pt x="1065" y="8207"/>
                  </a:lnTo>
                  <a:cubicBezTo>
                    <a:pt x="1581" y="8207"/>
                    <a:pt x="2037" y="7812"/>
                    <a:pt x="2098" y="7295"/>
                  </a:cubicBezTo>
                  <a:cubicBezTo>
                    <a:pt x="2189" y="6322"/>
                    <a:pt x="2220" y="5350"/>
                    <a:pt x="2220" y="4377"/>
                  </a:cubicBezTo>
                  <a:lnTo>
                    <a:pt x="2220" y="1003"/>
                  </a:lnTo>
                  <a:cubicBezTo>
                    <a:pt x="2220" y="426"/>
                    <a:pt x="1764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9486915" y="3506173"/>
              <a:ext cx="63192" cy="233641"/>
            </a:xfrm>
            <a:custGeom>
              <a:avLst/>
              <a:gdLst/>
              <a:ahLst/>
              <a:cxnLst/>
              <a:rect l="l" t="t" r="r" b="b"/>
              <a:pathLst>
                <a:path w="2220" h="8208" extrusionOk="0">
                  <a:moveTo>
                    <a:pt x="1034" y="0"/>
                  </a:moveTo>
                  <a:cubicBezTo>
                    <a:pt x="456" y="0"/>
                    <a:pt x="1" y="456"/>
                    <a:pt x="1" y="1034"/>
                  </a:cubicBezTo>
                  <a:lnTo>
                    <a:pt x="1" y="4590"/>
                  </a:lnTo>
                  <a:cubicBezTo>
                    <a:pt x="1" y="5502"/>
                    <a:pt x="61" y="6414"/>
                    <a:pt x="122" y="7295"/>
                  </a:cubicBezTo>
                  <a:cubicBezTo>
                    <a:pt x="183" y="7812"/>
                    <a:pt x="639" y="8207"/>
                    <a:pt x="1156" y="8207"/>
                  </a:cubicBezTo>
                  <a:lnTo>
                    <a:pt x="1247" y="8207"/>
                  </a:lnTo>
                  <a:cubicBezTo>
                    <a:pt x="1794" y="8177"/>
                    <a:pt x="2219" y="7660"/>
                    <a:pt x="2159" y="7113"/>
                  </a:cubicBezTo>
                  <a:cubicBezTo>
                    <a:pt x="2067" y="6292"/>
                    <a:pt x="2037" y="5441"/>
                    <a:pt x="2037" y="4590"/>
                  </a:cubicBezTo>
                  <a:lnTo>
                    <a:pt x="2037" y="1034"/>
                  </a:lnTo>
                  <a:cubicBezTo>
                    <a:pt x="2037" y="456"/>
                    <a:pt x="1581" y="0"/>
                    <a:pt x="1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11332415" y="3159214"/>
              <a:ext cx="57129" cy="234495"/>
            </a:xfrm>
            <a:custGeom>
              <a:avLst/>
              <a:gdLst/>
              <a:ahLst/>
              <a:cxnLst/>
              <a:rect l="l" t="t" r="r" b="b"/>
              <a:pathLst>
                <a:path w="2007" h="8238" extrusionOk="0">
                  <a:moveTo>
                    <a:pt x="1004" y="1"/>
                  </a:moveTo>
                  <a:cubicBezTo>
                    <a:pt x="456" y="1"/>
                    <a:pt x="1" y="457"/>
                    <a:pt x="1" y="1034"/>
                  </a:cubicBezTo>
                  <a:lnTo>
                    <a:pt x="1" y="7204"/>
                  </a:lnTo>
                  <a:cubicBezTo>
                    <a:pt x="1" y="7782"/>
                    <a:pt x="456" y="8238"/>
                    <a:pt x="1004" y="8238"/>
                  </a:cubicBezTo>
                  <a:cubicBezTo>
                    <a:pt x="1581" y="8238"/>
                    <a:pt x="2007" y="7782"/>
                    <a:pt x="2007" y="7204"/>
                  </a:cubicBezTo>
                  <a:lnTo>
                    <a:pt x="2007" y="1034"/>
                  </a:lnTo>
                  <a:cubicBezTo>
                    <a:pt x="2007" y="457"/>
                    <a:pt x="1551" y="1"/>
                    <a:pt x="1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9486915" y="3154033"/>
              <a:ext cx="58012" cy="233641"/>
            </a:xfrm>
            <a:custGeom>
              <a:avLst/>
              <a:gdLst/>
              <a:ahLst/>
              <a:cxnLst/>
              <a:rect l="l" t="t" r="r" b="b"/>
              <a:pathLst>
                <a:path w="2038" h="8208" extrusionOk="0">
                  <a:moveTo>
                    <a:pt x="1034" y="0"/>
                  </a:moveTo>
                  <a:cubicBezTo>
                    <a:pt x="456" y="0"/>
                    <a:pt x="1" y="456"/>
                    <a:pt x="1" y="1003"/>
                  </a:cubicBezTo>
                  <a:lnTo>
                    <a:pt x="1" y="7204"/>
                  </a:lnTo>
                  <a:cubicBezTo>
                    <a:pt x="1" y="7751"/>
                    <a:pt x="456" y="8207"/>
                    <a:pt x="1034" y="8207"/>
                  </a:cubicBezTo>
                  <a:cubicBezTo>
                    <a:pt x="1581" y="8207"/>
                    <a:pt x="2037" y="7751"/>
                    <a:pt x="2037" y="7204"/>
                  </a:cubicBezTo>
                  <a:lnTo>
                    <a:pt x="2037" y="1003"/>
                  </a:lnTo>
                  <a:cubicBezTo>
                    <a:pt x="2037" y="456"/>
                    <a:pt x="1581" y="0"/>
                    <a:pt x="1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11332415" y="2807073"/>
              <a:ext cx="57129" cy="233641"/>
            </a:xfrm>
            <a:custGeom>
              <a:avLst/>
              <a:gdLst/>
              <a:ahLst/>
              <a:cxnLst/>
              <a:rect l="l" t="t" r="r" b="b"/>
              <a:pathLst>
                <a:path w="2007" h="8208" extrusionOk="0">
                  <a:moveTo>
                    <a:pt x="1004" y="1"/>
                  </a:moveTo>
                  <a:cubicBezTo>
                    <a:pt x="456" y="1"/>
                    <a:pt x="1" y="457"/>
                    <a:pt x="1" y="1004"/>
                  </a:cubicBezTo>
                  <a:lnTo>
                    <a:pt x="1" y="7204"/>
                  </a:lnTo>
                  <a:cubicBezTo>
                    <a:pt x="1" y="7752"/>
                    <a:pt x="456" y="8208"/>
                    <a:pt x="1004" y="8208"/>
                  </a:cubicBezTo>
                  <a:cubicBezTo>
                    <a:pt x="1581" y="8208"/>
                    <a:pt x="2007" y="7752"/>
                    <a:pt x="2007" y="7204"/>
                  </a:cubicBezTo>
                  <a:lnTo>
                    <a:pt x="2007" y="1004"/>
                  </a:lnTo>
                  <a:cubicBezTo>
                    <a:pt x="2007" y="457"/>
                    <a:pt x="1551" y="1"/>
                    <a:pt x="1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9486915" y="2801010"/>
              <a:ext cx="58012" cy="234523"/>
            </a:xfrm>
            <a:custGeom>
              <a:avLst/>
              <a:gdLst/>
              <a:ahLst/>
              <a:cxnLst/>
              <a:rect l="l" t="t" r="r" b="b"/>
              <a:pathLst>
                <a:path w="2038" h="8239" extrusionOk="0">
                  <a:moveTo>
                    <a:pt x="1034" y="1"/>
                  </a:moveTo>
                  <a:cubicBezTo>
                    <a:pt x="456" y="1"/>
                    <a:pt x="1" y="457"/>
                    <a:pt x="1" y="1034"/>
                  </a:cubicBezTo>
                  <a:lnTo>
                    <a:pt x="1" y="7235"/>
                  </a:lnTo>
                  <a:cubicBezTo>
                    <a:pt x="1" y="7782"/>
                    <a:pt x="456" y="8238"/>
                    <a:pt x="1034" y="8238"/>
                  </a:cubicBezTo>
                  <a:cubicBezTo>
                    <a:pt x="1581" y="8238"/>
                    <a:pt x="2037" y="7782"/>
                    <a:pt x="2037" y="7235"/>
                  </a:cubicBezTo>
                  <a:lnTo>
                    <a:pt x="2037" y="1034"/>
                  </a:lnTo>
                  <a:cubicBezTo>
                    <a:pt x="2037" y="457"/>
                    <a:pt x="1581" y="1"/>
                    <a:pt x="10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9486915" y="2448869"/>
              <a:ext cx="58012" cy="234523"/>
            </a:xfrm>
            <a:custGeom>
              <a:avLst/>
              <a:gdLst/>
              <a:ahLst/>
              <a:cxnLst/>
              <a:rect l="l" t="t" r="r" b="b"/>
              <a:pathLst>
                <a:path w="2038" h="8239" extrusionOk="0">
                  <a:moveTo>
                    <a:pt x="1034" y="1"/>
                  </a:moveTo>
                  <a:cubicBezTo>
                    <a:pt x="456" y="1"/>
                    <a:pt x="1" y="457"/>
                    <a:pt x="1" y="1034"/>
                  </a:cubicBezTo>
                  <a:lnTo>
                    <a:pt x="1" y="7205"/>
                  </a:lnTo>
                  <a:cubicBezTo>
                    <a:pt x="1" y="7782"/>
                    <a:pt x="456" y="8238"/>
                    <a:pt x="1034" y="8238"/>
                  </a:cubicBezTo>
                  <a:cubicBezTo>
                    <a:pt x="1581" y="8238"/>
                    <a:pt x="2037" y="7782"/>
                    <a:pt x="2037" y="7205"/>
                  </a:cubicBezTo>
                  <a:lnTo>
                    <a:pt x="2037" y="1034"/>
                  </a:lnTo>
                  <a:cubicBezTo>
                    <a:pt x="2037" y="457"/>
                    <a:pt x="1581" y="1"/>
                    <a:pt x="10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9486915" y="2096729"/>
              <a:ext cx="58012" cy="233641"/>
            </a:xfrm>
            <a:custGeom>
              <a:avLst/>
              <a:gdLst/>
              <a:ahLst/>
              <a:cxnLst/>
              <a:rect l="l" t="t" r="r" b="b"/>
              <a:pathLst>
                <a:path w="2038" h="8208" extrusionOk="0">
                  <a:moveTo>
                    <a:pt x="1034" y="1"/>
                  </a:moveTo>
                  <a:cubicBezTo>
                    <a:pt x="456" y="1"/>
                    <a:pt x="1" y="457"/>
                    <a:pt x="1" y="1004"/>
                  </a:cubicBezTo>
                  <a:lnTo>
                    <a:pt x="1" y="7205"/>
                  </a:lnTo>
                  <a:cubicBezTo>
                    <a:pt x="1" y="7752"/>
                    <a:pt x="456" y="8208"/>
                    <a:pt x="1034" y="8208"/>
                  </a:cubicBezTo>
                  <a:cubicBezTo>
                    <a:pt x="1581" y="8208"/>
                    <a:pt x="2037" y="7782"/>
                    <a:pt x="2037" y="7205"/>
                  </a:cubicBezTo>
                  <a:lnTo>
                    <a:pt x="2037" y="1004"/>
                  </a:lnTo>
                  <a:cubicBezTo>
                    <a:pt x="2037" y="457"/>
                    <a:pt x="1581" y="1"/>
                    <a:pt x="1034" y="1"/>
                  </a:cubicBezTo>
                  <a:close/>
                </a:path>
              </a:pathLst>
            </a:custGeom>
            <a:solidFill>
              <a:srgbClr val="C73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9486915" y="1744588"/>
              <a:ext cx="58012" cy="233641"/>
            </a:xfrm>
            <a:custGeom>
              <a:avLst/>
              <a:gdLst/>
              <a:ahLst/>
              <a:cxnLst/>
              <a:rect l="l" t="t" r="r" b="b"/>
              <a:pathLst>
                <a:path w="2038" h="8208" extrusionOk="0">
                  <a:moveTo>
                    <a:pt x="1034" y="1"/>
                  </a:moveTo>
                  <a:cubicBezTo>
                    <a:pt x="456" y="1"/>
                    <a:pt x="1" y="457"/>
                    <a:pt x="1" y="1004"/>
                  </a:cubicBezTo>
                  <a:lnTo>
                    <a:pt x="1" y="7205"/>
                  </a:lnTo>
                  <a:cubicBezTo>
                    <a:pt x="1" y="7752"/>
                    <a:pt x="456" y="8208"/>
                    <a:pt x="1034" y="8208"/>
                  </a:cubicBezTo>
                  <a:cubicBezTo>
                    <a:pt x="1581" y="8208"/>
                    <a:pt x="2037" y="7752"/>
                    <a:pt x="2037" y="7205"/>
                  </a:cubicBezTo>
                  <a:lnTo>
                    <a:pt x="2037" y="1004"/>
                  </a:lnTo>
                  <a:cubicBezTo>
                    <a:pt x="2037" y="457"/>
                    <a:pt x="1581" y="1"/>
                    <a:pt x="10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9486915" y="1480718"/>
              <a:ext cx="58012" cy="144517"/>
            </a:xfrm>
            <a:custGeom>
              <a:avLst/>
              <a:gdLst/>
              <a:ahLst/>
              <a:cxnLst/>
              <a:rect l="l" t="t" r="r" b="b"/>
              <a:pathLst>
                <a:path w="2038" h="5077" extrusionOk="0">
                  <a:moveTo>
                    <a:pt x="1034" y="0"/>
                  </a:moveTo>
                  <a:cubicBezTo>
                    <a:pt x="456" y="0"/>
                    <a:pt x="1" y="456"/>
                    <a:pt x="1" y="1003"/>
                  </a:cubicBezTo>
                  <a:lnTo>
                    <a:pt x="1" y="4043"/>
                  </a:lnTo>
                  <a:cubicBezTo>
                    <a:pt x="1" y="4620"/>
                    <a:pt x="456" y="5076"/>
                    <a:pt x="1034" y="5076"/>
                  </a:cubicBezTo>
                  <a:cubicBezTo>
                    <a:pt x="1581" y="5076"/>
                    <a:pt x="2037" y="4620"/>
                    <a:pt x="2037" y="4043"/>
                  </a:cubicBezTo>
                  <a:lnTo>
                    <a:pt x="2037" y="1003"/>
                  </a:lnTo>
                  <a:cubicBezTo>
                    <a:pt x="2037" y="456"/>
                    <a:pt x="1581" y="0"/>
                    <a:pt x="1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3767841" y="2398714"/>
              <a:ext cx="413625" cy="414450"/>
            </a:xfrm>
            <a:custGeom>
              <a:avLst/>
              <a:gdLst/>
              <a:ahLst/>
              <a:cxnLst/>
              <a:rect l="l" t="t" r="r" b="b"/>
              <a:pathLst>
                <a:path w="14531" h="14560" extrusionOk="0">
                  <a:moveTo>
                    <a:pt x="7265" y="0"/>
                  </a:moveTo>
                  <a:cubicBezTo>
                    <a:pt x="3253" y="0"/>
                    <a:pt x="1" y="3252"/>
                    <a:pt x="1" y="7265"/>
                  </a:cubicBezTo>
                  <a:cubicBezTo>
                    <a:pt x="1" y="11277"/>
                    <a:pt x="3253" y="14559"/>
                    <a:pt x="7265" y="14559"/>
                  </a:cubicBezTo>
                  <a:cubicBezTo>
                    <a:pt x="11278" y="14559"/>
                    <a:pt x="14530" y="11277"/>
                    <a:pt x="14530" y="7265"/>
                  </a:cubicBezTo>
                  <a:cubicBezTo>
                    <a:pt x="14530" y="3252"/>
                    <a:pt x="11278" y="0"/>
                    <a:pt x="7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3814954" y="966151"/>
              <a:ext cx="413596" cy="413596"/>
            </a:xfrm>
            <a:custGeom>
              <a:avLst/>
              <a:gdLst/>
              <a:ahLst/>
              <a:cxnLst/>
              <a:rect l="l" t="t" r="r" b="b"/>
              <a:pathLst>
                <a:path w="14530" h="14530" extrusionOk="0">
                  <a:moveTo>
                    <a:pt x="7265" y="1"/>
                  </a:moveTo>
                  <a:cubicBezTo>
                    <a:pt x="3253" y="1"/>
                    <a:pt x="0" y="3253"/>
                    <a:pt x="0" y="7265"/>
                  </a:cubicBezTo>
                  <a:cubicBezTo>
                    <a:pt x="0" y="11278"/>
                    <a:pt x="3253" y="14530"/>
                    <a:pt x="7265" y="14530"/>
                  </a:cubicBezTo>
                  <a:cubicBezTo>
                    <a:pt x="11277" y="14530"/>
                    <a:pt x="14530" y="11278"/>
                    <a:pt x="14530" y="7265"/>
                  </a:cubicBezTo>
                  <a:cubicBezTo>
                    <a:pt x="14530" y="3253"/>
                    <a:pt x="11277" y="1"/>
                    <a:pt x="7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5617229" y="1316745"/>
              <a:ext cx="413596" cy="414479"/>
            </a:xfrm>
            <a:custGeom>
              <a:avLst/>
              <a:gdLst/>
              <a:ahLst/>
              <a:cxnLst/>
              <a:rect l="l" t="t" r="r" b="b"/>
              <a:pathLst>
                <a:path w="14530" h="14561" extrusionOk="0">
                  <a:moveTo>
                    <a:pt x="7265" y="1"/>
                  </a:moveTo>
                  <a:cubicBezTo>
                    <a:pt x="3252" y="1"/>
                    <a:pt x="0" y="3284"/>
                    <a:pt x="0" y="7296"/>
                  </a:cubicBezTo>
                  <a:cubicBezTo>
                    <a:pt x="0" y="11308"/>
                    <a:pt x="3252" y="14560"/>
                    <a:pt x="7265" y="14560"/>
                  </a:cubicBezTo>
                  <a:cubicBezTo>
                    <a:pt x="11277" y="14560"/>
                    <a:pt x="14529" y="11308"/>
                    <a:pt x="14529" y="7296"/>
                  </a:cubicBezTo>
                  <a:cubicBezTo>
                    <a:pt x="14529" y="3284"/>
                    <a:pt x="11277" y="1"/>
                    <a:pt x="7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5613341" y="3101259"/>
              <a:ext cx="413625" cy="413596"/>
            </a:xfrm>
            <a:custGeom>
              <a:avLst/>
              <a:gdLst/>
              <a:ahLst/>
              <a:cxnLst/>
              <a:rect l="l" t="t" r="r" b="b"/>
              <a:pathLst>
                <a:path w="14531" h="14530" extrusionOk="0">
                  <a:moveTo>
                    <a:pt x="7266" y="0"/>
                  </a:moveTo>
                  <a:cubicBezTo>
                    <a:pt x="3253" y="0"/>
                    <a:pt x="1" y="3253"/>
                    <a:pt x="1" y="7265"/>
                  </a:cubicBezTo>
                  <a:cubicBezTo>
                    <a:pt x="1" y="11277"/>
                    <a:pt x="3253" y="14529"/>
                    <a:pt x="7266" y="14529"/>
                  </a:cubicBezTo>
                  <a:cubicBezTo>
                    <a:pt x="11278" y="14529"/>
                    <a:pt x="14530" y="11277"/>
                    <a:pt x="14530" y="7265"/>
                  </a:cubicBezTo>
                  <a:cubicBezTo>
                    <a:pt x="14530" y="3253"/>
                    <a:pt x="11278" y="0"/>
                    <a:pt x="7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6877443" y="4219108"/>
              <a:ext cx="413596" cy="413596"/>
            </a:xfrm>
            <a:custGeom>
              <a:avLst/>
              <a:gdLst/>
              <a:ahLst/>
              <a:cxnLst/>
              <a:rect l="l" t="t" r="r" b="b"/>
              <a:pathLst>
                <a:path w="14530" h="14530" extrusionOk="0">
                  <a:moveTo>
                    <a:pt x="7265" y="0"/>
                  </a:moveTo>
                  <a:cubicBezTo>
                    <a:pt x="3252" y="0"/>
                    <a:pt x="0" y="3253"/>
                    <a:pt x="0" y="7265"/>
                  </a:cubicBezTo>
                  <a:cubicBezTo>
                    <a:pt x="0" y="11277"/>
                    <a:pt x="3252" y="14529"/>
                    <a:pt x="7265" y="14529"/>
                  </a:cubicBezTo>
                  <a:cubicBezTo>
                    <a:pt x="11277" y="14529"/>
                    <a:pt x="14529" y="11277"/>
                    <a:pt x="14529" y="7265"/>
                  </a:cubicBezTo>
                  <a:cubicBezTo>
                    <a:pt x="14529" y="3253"/>
                    <a:pt x="11277" y="0"/>
                    <a:pt x="7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7451069" y="2358892"/>
              <a:ext cx="413596" cy="414479"/>
            </a:xfrm>
            <a:custGeom>
              <a:avLst/>
              <a:gdLst/>
              <a:ahLst/>
              <a:cxnLst/>
              <a:rect l="l" t="t" r="r" b="b"/>
              <a:pathLst>
                <a:path w="14530" h="14561" extrusionOk="0">
                  <a:moveTo>
                    <a:pt x="7265" y="1"/>
                  </a:moveTo>
                  <a:cubicBezTo>
                    <a:pt x="3253" y="1"/>
                    <a:pt x="0" y="3253"/>
                    <a:pt x="0" y="7265"/>
                  </a:cubicBezTo>
                  <a:cubicBezTo>
                    <a:pt x="0" y="11308"/>
                    <a:pt x="3253" y="14560"/>
                    <a:pt x="7265" y="14560"/>
                  </a:cubicBezTo>
                  <a:cubicBezTo>
                    <a:pt x="11277" y="14560"/>
                    <a:pt x="14530" y="11308"/>
                    <a:pt x="14530" y="7265"/>
                  </a:cubicBezTo>
                  <a:cubicBezTo>
                    <a:pt x="14530" y="3253"/>
                    <a:pt x="11277" y="1"/>
                    <a:pt x="7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8724650" y="510801"/>
              <a:ext cx="413625" cy="414479"/>
            </a:xfrm>
            <a:custGeom>
              <a:avLst/>
              <a:gdLst/>
              <a:ahLst/>
              <a:cxnLst/>
              <a:rect l="l" t="t" r="r" b="b"/>
              <a:pathLst>
                <a:path w="14531" h="14561" extrusionOk="0">
                  <a:moveTo>
                    <a:pt x="7265" y="1"/>
                  </a:moveTo>
                  <a:cubicBezTo>
                    <a:pt x="3253" y="1"/>
                    <a:pt x="1" y="3253"/>
                    <a:pt x="1" y="7265"/>
                  </a:cubicBezTo>
                  <a:cubicBezTo>
                    <a:pt x="1" y="11308"/>
                    <a:pt x="3253" y="14560"/>
                    <a:pt x="7265" y="14560"/>
                  </a:cubicBezTo>
                  <a:cubicBezTo>
                    <a:pt x="11278" y="14560"/>
                    <a:pt x="14530" y="11308"/>
                    <a:pt x="14530" y="7265"/>
                  </a:cubicBezTo>
                  <a:cubicBezTo>
                    <a:pt x="14530" y="3253"/>
                    <a:pt x="11278" y="1"/>
                    <a:pt x="7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9321647" y="2019731"/>
              <a:ext cx="414479" cy="414479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96" y="1"/>
                  </a:moveTo>
                  <a:cubicBezTo>
                    <a:pt x="3253" y="1"/>
                    <a:pt x="1" y="3253"/>
                    <a:pt x="1" y="7265"/>
                  </a:cubicBezTo>
                  <a:cubicBezTo>
                    <a:pt x="1" y="11308"/>
                    <a:pt x="3253" y="14560"/>
                    <a:pt x="7296" y="14560"/>
                  </a:cubicBezTo>
                  <a:cubicBezTo>
                    <a:pt x="11308" y="14560"/>
                    <a:pt x="14560" y="11308"/>
                    <a:pt x="14560" y="7265"/>
                  </a:cubicBezTo>
                  <a:cubicBezTo>
                    <a:pt x="14560" y="3253"/>
                    <a:pt x="11308" y="1"/>
                    <a:pt x="7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9563059" y="4041742"/>
              <a:ext cx="413596" cy="413596"/>
            </a:xfrm>
            <a:custGeom>
              <a:avLst/>
              <a:gdLst/>
              <a:ahLst/>
              <a:cxnLst/>
              <a:rect l="l" t="t" r="r" b="b"/>
              <a:pathLst>
                <a:path w="14530" h="14530" extrusionOk="0">
                  <a:moveTo>
                    <a:pt x="7265" y="0"/>
                  </a:moveTo>
                  <a:cubicBezTo>
                    <a:pt x="3253" y="0"/>
                    <a:pt x="0" y="3253"/>
                    <a:pt x="0" y="7265"/>
                  </a:cubicBezTo>
                  <a:cubicBezTo>
                    <a:pt x="0" y="11277"/>
                    <a:pt x="3253" y="14529"/>
                    <a:pt x="7265" y="14529"/>
                  </a:cubicBezTo>
                  <a:cubicBezTo>
                    <a:pt x="11277" y="14529"/>
                    <a:pt x="14529" y="11277"/>
                    <a:pt x="14529" y="7265"/>
                  </a:cubicBezTo>
                  <a:cubicBezTo>
                    <a:pt x="14529" y="3253"/>
                    <a:pt x="11277" y="0"/>
                    <a:pt x="72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11134270" y="2354565"/>
              <a:ext cx="413625" cy="413596"/>
            </a:xfrm>
            <a:custGeom>
              <a:avLst/>
              <a:gdLst/>
              <a:ahLst/>
              <a:cxnLst/>
              <a:rect l="l" t="t" r="r" b="b"/>
              <a:pathLst>
                <a:path w="14531" h="14530" extrusionOk="0">
                  <a:moveTo>
                    <a:pt x="7266" y="1"/>
                  </a:moveTo>
                  <a:cubicBezTo>
                    <a:pt x="3253" y="1"/>
                    <a:pt x="1" y="3253"/>
                    <a:pt x="1" y="7265"/>
                  </a:cubicBezTo>
                  <a:cubicBezTo>
                    <a:pt x="1" y="11278"/>
                    <a:pt x="3253" y="14530"/>
                    <a:pt x="7266" y="14530"/>
                  </a:cubicBezTo>
                  <a:cubicBezTo>
                    <a:pt x="11278" y="14530"/>
                    <a:pt x="14530" y="11278"/>
                    <a:pt x="14530" y="7265"/>
                  </a:cubicBezTo>
                  <a:cubicBezTo>
                    <a:pt x="14530" y="3253"/>
                    <a:pt x="11278" y="1"/>
                    <a:pt x="7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5811084" y="3566735"/>
              <a:ext cx="57983" cy="234495"/>
            </a:xfrm>
            <a:custGeom>
              <a:avLst/>
              <a:gdLst/>
              <a:ahLst/>
              <a:cxnLst/>
              <a:rect l="l" t="t" r="r" b="b"/>
              <a:pathLst>
                <a:path w="2037" h="8238" extrusionOk="0">
                  <a:moveTo>
                    <a:pt x="1034" y="0"/>
                  </a:moveTo>
                  <a:cubicBezTo>
                    <a:pt x="456" y="0"/>
                    <a:pt x="0" y="456"/>
                    <a:pt x="0" y="1034"/>
                  </a:cubicBezTo>
                  <a:lnTo>
                    <a:pt x="0" y="7204"/>
                  </a:lnTo>
                  <a:cubicBezTo>
                    <a:pt x="0" y="7782"/>
                    <a:pt x="456" y="8237"/>
                    <a:pt x="1034" y="8237"/>
                  </a:cubicBezTo>
                  <a:cubicBezTo>
                    <a:pt x="1581" y="8237"/>
                    <a:pt x="2037" y="7782"/>
                    <a:pt x="2037" y="7204"/>
                  </a:cubicBezTo>
                  <a:lnTo>
                    <a:pt x="2037" y="1034"/>
                  </a:lnTo>
                  <a:cubicBezTo>
                    <a:pt x="2037" y="456"/>
                    <a:pt x="1581" y="0"/>
                    <a:pt x="10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498C56E-58EE-4140-814A-1C2D6C974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" y="4736709"/>
            <a:ext cx="583955" cy="403616"/>
          </a:xfrm>
          <a:prstGeom prst="rect">
            <a:avLst/>
          </a:prstGeom>
        </p:spPr>
      </p:pic>
      <p:pic>
        <p:nvPicPr>
          <p:cNvPr id="128" name="Picture 3" descr="http://eupa.org.mt/wp-content/themes/eupa/img/logo-erasmus-plus.png">
            <a:extLst>
              <a:ext uri="{FF2B5EF4-FFF2-40B4-BE49-F238E27FC236}">
                <a16:creationId xmlns:a16="http://schemas.microsoft.com/office/drawing/2014/main" id="{8A2E91E3-C2E7-4245-9C8E-D4D7438FB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9142" cy="46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ZoneTexte 92">
            <a:extLst>
              <a:ext uri="{FF2B5EF4-FFF2-40B4-BE49-F238E27FC236}">
                <a16:creationId xmlns:a16="http://schemas.microsoft.com/office/drawing/2014/main" id="{D7A0264D-605A-410B-A6FD-0AFA98D29E14}"/>
              </a:ext>
            </a:extLst>
          </p:cNvPr>
          <p:cNvSpPr txBox="1"/>
          <p:nvPr/>
        </p:nvSpPr>
        <p:spPr>
          <a:xfrm>
            <a:off x="471487" y="357188"/>
            <a:ext cx="8084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Fira Sans Extra Condensed" panose="020B0604020202020204" charset="0"/>
              </a:rPr>
              <a:t>Gu</a:t>
            </a:r>
            <a:r>
              <a:rPr lang="fr-FR" sz="2800" dirty="0">
                <a:latin typeface="Fira Sans Extra Condensed" panose="020B0604020202020204" charset="0"/>
              </a:rPr>
              <a:t>idelines </a:t>
            </a:r>
            <a:r>
              <a:rPr lang="fr-FR" sz="2800" dirty="0" err="1">
                <a:latin typeface="Fira Sans Extra Condensed" panose="020B0604020202020204" charset="0"/>
              </a:rPr>
              <a:t>from</a:t>
            </a:r>
            <a:r>
              <a:rPr lang="fr-FR" sz="2800" dirty="0">
                <a:latin typeface="Fira Sans Extra Condensed" panose="020B0604020202020204" charset="0"/>
              </a:rPr>
              <a:t> </a:t>
            </a:r>
            <a:r>
              <a:rPr lang="fr-FR" sz="2800" dirty="0" err="1">
                <a:latin typeface="Fira Sans Extra Condensed" panose="020B0604020202020204" charset="0"/>
              </a:rPr>
              <a:t>Larnaca</a:t>
            </a:r>
            <a:r>
              <a:rPr lang="fr-FR" sz="2800" dirty="0">
                <a:latin typeface="Fira Sans Extra Condensed" panose="020B0604020202020204" charset="0"/>
              </a:rPr>
              <a:t> Airport </a:t>
            </a:r>
            <a:r>
              <a:rPr lang="fr-FR" sz="2800" dirty="0">
                <a:solidFill>
                  <a:srgbClr val="FF0000"/>
                </a:solidFill>
                <a:latin typeface="Fira Sans Extra Condensed" panose="020B0604020202020204" charset="0"/>
              </a:rPr>
              <a:t>or chose the full package</a:t>
            </a:r>
          </a:p>
        </p:txBody>
      </p:sp>
      <p:sp>
        <p:nvSpPr>
          <p:cNvPr id="147" name="Google Shape;132;p16">
            <a:extLst>
              <a:ext uri="{FF2B5EF4-FFF2-40B4-BE49-F238E27FC236}">
                <a16:creationId xmlns:a16="http://schemas.microsoft.com/office/drawing/2014/main" id="{A61059F6-2BE6-49FF-9DC7-E9D8DC81C79A}"/>
              </a:ext>
            </a:extLst>
          </p:cNvPr>
          <p:cNvSpPr/>
          <p:nvPr/>
        </p:nvSpPr>
        <p:spPr>
          <a:xfrm>
            <a:off x="1628662" y="2420025"/>
            <a:ext cx="1085411" cy="1085411"/>
          </a:xfrm>
          <a:custGeom>
            <a:avLst/>
            <a:gdLst/>
            <a:ahLst/>
            <a:cxnLst/>
            <a:rect l="l" t="t" r="r" b="b"/>
            <a:pathLst>
              <a:path w="10921" h="10921" extrusionOk="0">
                <a:moveTo>
                  <a:pt x="5458" y="1"/>
                </a:moveTo>
                <a:cubicBezTo>
                  <a:pt x="2446" y="1"/>
                  <a:pt x="1" y="2446"/>
                  <a:pt x="1" y="5464"/>
                </a:cubicBezTo>
                <a:cubicBezTo>
                  <a:pt x="1" y="8475"/>
                  <a:pt x="2446" y="10921"/>
                  <a:pt x="5458" y="10921"/>
                </a:cubicBezTo>
                <a:cubicBezTo>
                  <a:pt x="8475" y="10921"/>
                  <a:pt x="10921" y="8475"/>
                  <a:pt x="10921" y="5464"/>
                </a:cubicBezTo>
                <a:cubicBezTo>
                  <a:pt x="10921" y="2446"/>
                  <a:pt x="8475" y="1"/>
                  <a:pt x="5458" y="1"/>
                </a:cubicBezTo>
                <a:close/>
              </a:path>
            </a:pathLst>
          </a:custGeom>
          <a:solidFill>
            <a:srgbClr val="6514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33;p16">
            <a:extLst>
              <a:ext uri="{FF2B5EF4-FFF2-40B4-BE49-F238E27FC236}">
                <a16:creationId xmlns:a16="http://schemas.microsoft.com/office/drawing/2014/main" id="{9D60257D-B54F-4A8D-A5BA-C496684C00FD}"/>
              </a:ext>
            </a:extLst>
          </p:cNvPr>
          <p:cNvSpPr/>
          <p:nvPr/>
        </p:nvSpPr>
        <p:spPr>
          <a:xfrm>
            <a:off x="1598692" y="2393986"/>
            <a:ext cx="1137589" cy="1137589"/>
          </a:xfrm>
          <a:custGeom>
            <a:avLst/>
            <a:gdLst/>
            <a:ahLst/>
            <a:cxnLst/>
            <a:rect l="l" t="t" r="r" b="b"/>
            <a:pathLst>
              <a:path w="11446" h="11446" extrusionOk="0">
                <a:moveTo>
                  <a:pt x="5720" y="526"/>
                </a:moveTo>
                <a:cubicBezTo>
                  <a:pt x="8591" y="526"/>
                  <a:pt x="10920" y="2854"/>
                  <a:pt x="10920" y="5726"/>
                </a:cubicBezTo>
                <a:cubicBezTo>
                  <a:pt x="10920" y="8591"/>
                  <a:pt x="8591" y="10926"/>
                  <a:pt x="5720" y="10926"/>
                </a:cubicBezTo>
                <a:cubicBezTo>
                  <a:pt x="2854" y="10926"/>
                  <a:pt x="520" y="8591"/>
                  <a:pt x="520" y="5726"/>
                </a:cubicBezTo>
                <a:cubicBezTo>
                  <a:pt x="520" y="2854"/>
                  <a:pt x="2854" y="526"/>
                  <a:pt x="5720" y="526"/>
                </a:cubicBezTo>
                <a:close/>
                <a:moveTo>
                  <a:pt x="5720" y="0"/>
                </a:moveTo>
                <a:cubicBezTo>
                  <a:pt x="2568" y="0"/>
                  <a:pt x="0" y="2568"/>
                  <a:pt x="0" y="5726"/>
                </a:cubicBezTo>
                <a:cubicBezTo>
                  <a:pt x="0" y="8877"/>
                  <a:pt x="2568" y="11445"/>
                  <a:pt x="5720" y="11445"/>
                </a:cubicBezTo>
                <a:cubicBezTo>
                  <a:pt x="8877" y="11445"/>
                  <a:pt x="11445" y="8877"/>
                  <a:pt x="11445" y="5726"/>
                </a:cubicBezTo>
                <a:cubicBezTo>
                  <a:pt x="11445" y="2568"/>
                  <a:pt x="8877" y="0"/>
                  <a:pt x="5720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6514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34;p16">
            <a:extLst>
              <a:ext uri="{FF2B5EF4-FFF2-40B4-BE49-F238E27FC236}">
                <a16:creationId xmlns:a16="http://schemas.microsoft.com/office/drawing/2014/main" id="{4E903C32-850A-4530-8204-5BE7F082F7AC}"/>
              </a:ext>
            </a:extLst>
          </p:cNvPr>
          <p:cNvSpPr/>
          <p:nvPr/>
        </p:nvSpPr>
        <p:spPr>
          <a:xfrm>
            <a:off x="1223410" y="2324912"/>
            <a:ext cx="1900885" cy="642242"/>
          </a:xfrm>
          <a:custGeom>
            <a:avLst/>
            <a:gdLst/>
            <a:ahLst/>
            <a:cxnLst/>
            <a:rect l="l" t="t" r="r" b="b"/>
            <a:pathLst>
              <a:path w="19126" h="6462" extrusionOk="0">
                <a:moveTo>
                  <a:pt x="9496" y="1"/>
                </a:moveTo>
                <a:cubicBezTo>
                  <a:pt x="5971" y="1"/>
                  <a:pt x="3105" y="2855"/>
                  <a:pt x="3082" y="6374"/>
                </a:cubicBezTo>
                <a:lnTo>
                  <a:pt x="0" y="6374"/>
                </a:lnTo>
                <a:lnTo>
                  <a:pt x="0" y="6462"/>
                </a:lnTo>
                <a:lnTo>
                  <a:pt x="3163" y="6462"/>
                </a:lnTo>
                <a:lnTo>
                  <a:pt x="3163" y="6421"/>
                </a:lnTo>
                <a:cubicBezTo>
                  <a:pt x="3163" y="2925"/>
                  <a:pt x="6006" y="88"/>
                  <a:pt x="9496" y="88"/>
                </a:cubicBezTo>
                <a:cubicBezTo>
                  <a:pt x="12992" y="88"/>
                  <a:pt x="15828" y="2931"/>
                  <a:pt x="15828" y="6421"/>
                </a:cubicBezTo>
                <a:lnTo>
                  <a:pt x="15828" y="6462"/>
                </a:lnTo>
                <a:lnTo>
                  <a:pt x="19126" y="6462"/>
                </a:lnTo>
                <a:lnTo>
                  <a:pt x="19126" y="6374"/>
                </a:lnTo>
                <a:lnTo>
                  <a:pt x="15916" y="6374"/>
                </a:lnTo>
                <a:cubicBezTo>
                  <a:pt x="15892" y="2855"/>
                  <a:pt x="13021" y="1"/>
                  <a:pt x="9496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35;p16">
            <a:extLst>
              <a:ext uri="{FF2B5EF4-FFF2-40B4-BE49-F238E27FC236}">
                <a16:creationId xmlns:a16="http://schemas.microsoft.com/office/drawing/2014/main" id="{9454B931-4D0E-48D2-95E4-59D0BB09CF6D}"/>
              </a:ext>
            </a:extLst>
          </p:cNvPr>
          <p:cNvSpPr/>
          <p:nvPr/>
        </p:nvSpPr>
        <p:spPr>
          <a:xfrm>
            <a:off x="1192005" y="2930473"/>
            <a:ext cx="65695" cy="65099"/>
          </a:xfrm>
          <a:custGeom>
            <a:avLst/>
            <a:gdLst/>
            <a:ahLst/>
            <a:cxnLst/>
            <a:rect l="l" t="t" r="r" b="b"/>
            <a:pathLst>
              <a:path w="661" h="655" extrusionOk="0">
                <a:moveTo>
                  <a:pt x="328" y="1"/>
                </a:moveTo>
                <a:cubicBezTo>
                  <a:pt x="147" y="1"/>
                  <a:pt x="1" y="147"/>
                  <a:pt x="1" y="328"/>
                </a:cubicBezTo>
                <a:cubicBezTo>
                  <a:pt x="1" y="509"/>
                  <a:pt x="147" y="655"/>
                  <a:pt x="328" y="655"/>
                </a:cubicBezTo>
                <a:cubicBezTo>
                  <a:pt x="509" y="655"/>
                  <a:pt x="660" y="509"/>
                  <a:pt x="660" y="328"/>
                </a:cubicBezTo>
                <a:cubicBezTo>
                  <a:pt x="660" y="147"/>
                  <a:pt x="509" y="1"/>
                  <a:pt x="32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36;p16">
            <a:extLst>
              <a:ext uri="{FF2B5EF4-FFF2-40B4-BE49-F238E27FC236}">
                <a16:creationId xmlns:a16="http://schemas.microsoft.com/office/drawing/2014/main" id="{E6E6C130-AE7C-4031-AE98-350470221D22}"/>
              </a:ext>
            </a:extLst>
          </p:cNvPr>
          <p:cNvSpPr/>
          <p:nvPr/>
        </p:nvSpPr>
        <p:spPr>
          <a:xfrm>
            <a:off x="3090573" y="2930473"/>
            <a:ext cx="64999" cy="65099"/>
          </a:xfrm>
          <a:custGeom>
            <a:avLst/>
            <a:gdLst/>
            <a:ahLst/>
            <a:cxnLst/>
            <a:rect l="l" t="t" r="r" b="b"/>
            <a:pathLst>
              <a:path w="654" h="655" extrusionOk="0">
                <a:moveTo>
                  <a:pt x="327" y="1"/>
                </a:moveTo>
                <a:cubicBezTo>
                  <a:pt x="146" y="1"/>
                  <a:pt x="0" y="147"/>
                  <a:pt x="0" y="328"/>
                </a:cubicBezTo>
                <a:cubicBezTo>
                  <a:pt x="0" y="509"/>
                  <a:pt x="146" y="655"/>
                  <a:pt x="327" y="655"/>
                </a:cubicBezTo>
                <a:cubicBezTo>
                  <a:pt x="508" y="655"/>
                  <a:pt x="654" y="509"/>
                  <a:pt x="654" y="328"/>
                </a:cubicBezTo>
                <a:cubicBezTo>
                  <a:pt x="654" y="147"/>
                  <a:pt x="508" y="1"/>
                  <a:pt x="32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37;p16">
            <a:extLst>
              <a:ext uri="{FF2B5EF4-FFF2-40B4-BE49-F238E27FC236}">
                <a16:creationId xmlns:a16="http://schemas.microsoft.com/office/drawing/2014/main" id="{0C246CC3-C7F4-4321-96EC-8561B8901F45}"/>
              </a:ext>
            </a:extLst>
          </p:cNvPr>
          <p:cNvSpPr/>
          <p:nvPr/>
        </p:nvSpPr>
        <p:spPr>
          <a:xfrm>
            <a:off x="3239056" y="2528555"/>
            <a:ext cx="1085411" cy="1086007"/>
          </a:xfrm>
          <a:custGeom>
            <a:avLst/>
            <a:gdLst/>
            <a:ahLst/>
            <a:cxnLst/>
            <a:rect l="l" t="t" r="r" b="b"/>
            <a:pathLst>
              <a:path w="10921" h="10927" extrusionOk="0">
                <a:moveTo>
                  <a:pt x="5463" y="0"/>
                </a:moveTo>
                <a:cubicBezTo>
                  <a:pt x="2446" y="0"/>
                  <a:pt x="0" y="2446"/>
                  <a:pt x="0" y="5463"/>
                </a:cubicBezTo>
                <a:cubicBezTo>
                  <a:pt x="0" y="8481"/>
                  <a:pt x="2446" y="10926"/>
                  <a:pt x="5463" y="10926"/>
                </a:cubicBezTo>
                <a:cubicBezTo>
                  <a:pt x="8481" y="10926"/>
                  <a:pt x="10920" y="8481"/>
                  <a:pt x="10920" y="5463"/>
                </a:cubicBezTo>
                <a:cubicBezTo>
                  <a:pt x="10920" y="2446"/>
                  <a:pt x="8481" y="0"/>
                  <a:pt x="5463" y="0"/>
                </a:cubicBezTo>
                <a:close/>
              </a:path>
            </a:pathLst>
          </a:custGeom>
          <a:solidFill>
            <a:srgbClr val="C92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38;p16">
            <a:extLst>
              <a:ext uri="{FF2B5EF4-FFF2-40B4-BE49-F238E27FC236}">
                <a16:creationId xmlns:a16="http://schemas.microsoft.com/office/drawing/2014/main" id="{DF8CBAD5-AA2A-4B1C-BDA5-328D26EFC415}"/>
              </a:ext>
            </a:extLst>
          </p:cNvPr>
          <p:cNvSpPr/>
          <p:nvPr/>
        </p:nvSpPr>
        <p:spPr>
          <a:xfrm>
            <a:off x="3212918" y="2503012"/>
            <a:ext cx="1137589" cy="1137589"/>
          </a:xfrm>
          <a:custGeom>
            <a:avLst/>
            <a:gdLst/>
            <a:ahLst/>
            <a:cxnLst/>
            <a:rect l="l" t="t" r="r" b="b"/>
            <a:pathLst>
              <a:path w="11446" h="11446" extrusionOk="0">
                <a:moveTo>
                  <a:pt x="5726" y="520"/>
                </a:moveTo>
                <a:cubicBezTo>
                  <a:pt x="8592" y="520"/>
                  <a:pt x="10926" y="2855"/>
                  <a:pt x="10926" y="5720"/>
                </a:cubicBezTo>
                <a:cubicBezTo>
                  <a:pt x="10926" y="8586"/>
                  <a:pt x="8592" y="10920"/>
                  <a:pt x="5726" y="10920"/>
                </a:cubicBezTo>
                <a:cubicBezTo>
                  <a:pt x="2861" y="10920"/>
                  <a:pt x="526" y="8586"/>
                  <a:pt x="526" y="5720"/>
                </a:cubicBezTo>
                <a:cubicBezTo>
                  <a:pt x="526" y="2855"/>
                  <a:pt x="2861" y="520"/>
                  <a:pt x="5726" y="520"/>
                </a:cubicBezTo>
                <a:close/>
                <a:moveTo>
                  <a:pt x="5726" y="1"/>
                </a:moveTo>
                <a:cubicBezTo>
                  <a:pt x="2569" y="1"/>
                  <a:pt x="1" y="2563"/>
                  <a:pt x="1" y="5720"/>
                </a:cubicBezTo>
                <a:cubicBezTo>
                  <a:pt x="1" y="8878"/>
                  <a:pt x="2569" y="11446"/>
                  <a:pt x="5726" y="11446"/>
                </a:cubicBezTo>
                <a:cubicBezTo>
                  <a:pt x="8878" y="11446"/>
                  <a:pt x="11446" y="8878"/>
                  <a:pt x="11446" y="5720"/>
                </a:cubicBezTo>
                <a:cubicBezTo>
                  <a:pt x="11446" y="2563"/>
                  <a:pt x="8878" y="1"/>
                  <a:pt x="5726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C927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39;p16">
            <a:extLst>
              <a:ext uri="{FF2B5EF4-FFF2-40B4-BE49-F238E27FC236}">
                <a16:creationId xmlns:a16="http://schemas.microsoft.com/office/drawing/2014/main" id="{EF0F6C6D-4784-4DD2-9D52-D19F7782A9E9}"/>
              </a:ext>
            </a:extLst>
          </p:cNvPr>
          <p:cNvSpPr/>
          <p:nvPr/>
        </p:nvSpPr>
        <p:spPr>
          <a:xfrm>
            <a:off x="2824915" y="3067428"/>
            <a:ext cx="1900985" cy="642242"/>
          </a:xfrm>
          <a:custGeom>
            <a:avLst/>
            <a:gdLst/>
            <a:ahLst/>
            <a:cxnLst/>
            <a:rect l="l" t="t" r="r" b="b"/>
            <a:pathLst>
              <a:path w="19127" h="6462" extrusionOk="0">
                <a:moveTo>
                  <a:pt x="0" y="0"/>
                </a:moveTo>
                <a:lnTo>
                  <a:pt x="0" y="82"/>
                </a:lnTo>
                <a:lnTo>
                  <a:pt x="3210" y="82"/>
                </a:lnTo>
                <a:cubicBezTo>
                  <a:pt x="3234" y="3607"/>
                  <a:pt x="6105" y="6461"/>
                  <a:pt x="9630" y="6461"/>
                </a:cubicBezTo>
                <a:cubicBezTo>
                  <a:pt x="13155" y="6461"/>
                  <a:pt x="16027" y="3607"/>
                  <a:pt x="16044" y="82"/>
                </a:cubicBezTo>
                <a:lnTo>
                  <a:pt x="19126" y="82"/>
                </a:lnTo>
                <a:lnTo>
                  <a:pt x="19126" y="0"/>
                </a:lnTo>
                <a:lnTo>
                  <a:pt x="15963" y="0"/>
                </a:lnTo>
                <a:lnTo>
                  <a:pt x="15963" y="41"/>
                </a:lnTo>
                <a:cubicBezTo>
                  <a:pt x="15963" y="3531"/>
                  <a:pt x="13120" y="6374"/>
                  <a:pt x="9630" y="6374"/>
                </a:cubicBezTo>
                <a:cubicBezTo>
                  <a:pt x="6140" y="6374"/>
                  <a:pt x="3298" y="3531"/>
                  <a:pt x="3298" y="41"/>
                </a:cubicBezTo>
                <a:lnTo>
                  <a:pt x="3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40;p16">
            <a:extLst>
              <a:ext uri="{FF2B5EF4-FFF2-40B4-BE49-F238E27FC236}">
                <a16:creationId xmlns:a16="http://schemas.microsoft.com/office/drawing/2014/main" id="{B05F6C91-CD0C-4DE7-83F4-41B0CAD10518}"/>
              </a:ext>
            </a:extLst>
          </p:cNvPr>
          <p:cNvSpPr/>
          <p:nvPr/>
        </p:nvSpPr>
        <p:spPr>
          <a:xfrm>
            <a:off x="4692078" y="3039003"/>
            <a:ext cx="65099" cy="65099"/>
          </a:xfrm>
          <a:custGeom>
            <a:avLst/>
            <a:gdLst/>
            <a:ahLst/>
            <a:cxnLst/>
            <a:rect l="l" t="t" r="r" b="b"/>
            <a:pathLst>
              <a:path w="655" h="655" extrusionOk="0">
                <a:moveTo>
                  <a:pt x="327" y="0"/>
                </a:moveTo>
                <a:cubicBezTo>
                  <a:pt x="146" y="0"/>
                  <a:pt x="1" y="146"/>
                  <a:pt x="1" y="327"/>
                </a:cubicBezTo>
                <a:cubicBezTo>
                  <a:pt x="1" y="508"/>
                  <a:pt x="146" y="654"/>
                  <a:pt x="327" y="654"/>
                </a:cubicBezTo>
                <a:cubicBezTo>
                  <a:pt x="508" y="654"/>
                  <a:pt x="654" y="508"/>
                  <a:pt x="654" y="327"/>
                </a:cubicBezTo>
                <a:cubicBezTo>
                  <a:pt x="654" y="146"/>
                  <a:pt x="508" y="0"/>
                  <a:pt x="32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41;p16">
            <a:extLst>
              <a:ext uri="{FF2B5EF4-FFF2-40B4-BE49-F238E27FC236}">
                <a16:creationId xmlns:a16="http://schemas.microsoft.com/office/drawing/2014/main" id="{36F2C798-0A08-4214-9157-A736E1D67417}"/>
              </a:ext>
            </a:extLst>
          </p:cNvPr>
          <p:cNvSpPr/>
          <p:nvPr/>
        </p:nvSpPr>
        <p:spPr>
          <a:xfrm>
            <a:off x="2793608" y="3039003"/>
            <a:ext cx="65596" cy="65099"/>
          </a:xfrm>
          <a:custGeom>
            <a:avLst/>
            <a:gdLst/>
            <a:ahLst/>
            <a:cxnLst/>
            <a:rect l="l" t="t" r="r" b="b"/>
            <a:pathLst>
              <a:path w="660" h="655" extrusionOk="0">
                <a:moveTo>
                  <a:pt x="333" y="0"/>
                </a:moveTo>
                <a:cubicBezTo>
                  <a:pt x="152" y="0"/>
                  <a:pt x="0" y="146"/>
                  <a:pt x="0" y="327"/>
                </a:cubicBezTo>
                <a:cubicBezTo>
                  <a:pt x="0" y="508"/>
                  <a:pt x="152" y="654"/>
                  <a:pt x="333" y="654"/>
                </a:cubicBezTo>
                <a:cubicBezTo>
                  <a:pt x="514" y="654"/>
                  <a:pt x="660" y="508"/>
                  <a:pt x="660" y="327"/>
                </a:cubicBezTo>
                <a:cubicBezTo>
                  <a:pt x="660" y="146"/>
                  <a:pt x="514" y="0"/>
                  <a:pt x="33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42;p16">
            <a:extLst>
              <a:ext uri="{FF2B5EF4-FFF2-40B4-BE49-F238E27FC236}">
                <a16:creationId xmlns:a16="http://schemas.microsoft.com/office/drawing/2014/main" id="{A9021788-E519-41F0-A8D1-8B1E946B4488}"/>
              </a:ext>
            </a:extLst>
          </p:cNvPr>
          <p:cNvSpPr/>
          <p:nvPr/>
        </p:nvSpPr>
        <p:spPr>
          <a:xfrm>
            <a:off x="4844039" y="2420025"/>
            <a:ext cx="1086007" cy="1085411"/>
          </a:xfrm>
          <a:custGeom>
            <a:avLst/>
            <a:gdLst/>
            <a:ahLst/>
            <a:cxnLst/>
            <a:rect l="l" t="t" r="r" b="b"/>
            <a:pathLst>
              <a:path w="10927" h="10921" extrusionOk="0">
                <a:moveTo>
                  <a:pt x="5463" y="1"/>
                </a:moveTo>
                <a:cubicBezTo>
                  <a:pt x="2446" y="1"/>
                  <a:pt x="1" y="2446"/>
                  <a:pt x="1" y="5464"/>
                </a:cubicBezTo>
                <a:cubicBezTo>
                  <a:pt x="1" y="8475"/>
                  <a:pt x="2446" y="10921"/>
                  <a:pt x="5463" y="10921"/>
                </a:cubicBezTo>
                <a:cubicBezTo>
                  <a:pt x="8481" y="10921"/>
                  <a:pt x="10926" y="8475"/>
                  <a:pt x="10926" y="5464"/>
                </a:cubicBezTo>
                <a:cubicBezTo>
                  <a:pt x="10926" y="2446"/>
                  <a:pt x="8481" y="1"/>
                  <a:pt x="5463" y="1"/>
                </a:cubicBezTo>
                <a:close/>
              </a:path>
            </a:pathLst>
          </a:custGeom>
          <a:solidFill>
            <a:srgbClr val="FF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43;p16">
            <a:extLst>
              <a:ext uri="{FF2B5EF4-FFF2-40B4-BE49-F238E27FC236}">
                <a16:creationId xmlns:a16="http://schemas.microsoft.com/office/drawing/2014/main" id="{759CE27F-0641-4A28-86DA-322017CF7D3D}"/>
              </a:ext>
            </a:extLst>
          </p:cNvPr>
          <p:cNvSpPr/>
          <p:nvPr/>
        </p:nvSpPr>
        <p:spPr>
          <a:xfrm>
            <a:off x="4817900" y="2393986"/>
            <a:ext cx="1137689" cy="1137589"/>
          </a:xfrm>
          <a:custGeom>
            <a:avLst/>
            <a:gdLst/>
            <a:ahLst/>
            <a:cxnLst/>
            <a:rect l="l" t="t" r="r" b="b"/>
            <a:pathLst>
              <a:path w="11447" h="11446" extrusionOk="0">
                <a:moveTo>
                  <a:pt x="5726" y="526"/>
                </a:moveTo>
                <a:cubicBezTo>
                  <a:pt x="8592" y="526"/>
                  <a:pt x="10927" y="2854"/>
                  <a:pt x="10927" y="5726"/>
                </a:cubicBezTo>
                <a:cubicBezTo>
                  <a:pt x="10927" y="8591"/>
                  <a:pt x="8592" y="10926"/>
                  <a:pt x="5726" y="10926"/>
                </a:cubicBezTo>
                <a:cubicBezTo>
                  <a:pt x="2861" y="10926"/>
                  <a:pt x="526" y="8591"/>
                  <a:pt x="526" y="5726"/>
                </a:cubicBezTo>
                <a:cubicBezTo>
                  <a:pt x="526" y="2854"/>
                  <a:pt x="2861" y="526"/>
                  <a:pt x="5726" y="526"/>
                </a:cubicBezTo>
                <a:close/>
                <a:moveTo>
                  <a:pt x="5726" y="0"/>
                </a:moveTo>
                <a:cubicBezTo>
                  <a:pt x="2569" y="0"/>
                  <a:pt x="1" y="2568"/>
                  <a:pt x="1" y="5726"/>
                </a:cubicBezTo>
                <a:cubicBezTo>
                  <a:pt x="1" y="8877"/>
                  <a:pt x="2569" y="11445"/>
                  <a:pt x="5726" y="11445"/>
                </a:cubicBezTo>
                <a:cubicBezTo>
                  <a:pt x="8884" y="11445"/>
                  <a:pt x="11446" y="8877"/>
                  <a:pt x="11446" y="5726"/>
                </a:cubicBezTo>
                <a:cubicBezTo>
                  <a:pt x="11446" y="2568"/>
                  <a:pt x="8884" y="0"/>
                  <a:pt x="5726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44;p16">
            <a:extLst>
              <a:ext uri="{FF2B5EF4-FFF2-40B4-BE49-F238E27FC236}">
                <a16:creationId xmlns:a16="http://schemas.microsoft.com/office/drawing/2014/main" id="{14D71E3D-77D0-4BCF-86A5-F04E795D580B}"/>
              </a:ext>
            </a:extLst>
          </p:cNvPr>
          <p:cNvSpPr/>
          <p:nvPr/>
        </p:nvSpPr>
        <p:spPr>
          <a:xfrm>
            <a:off x="4442619" y="2324912"/>
            <a:ext cx="1901581" cy="642242"/>
          </a:xfrm>
          <a:custGeom>
            <a:avLst/>
            <a:gdLst/>
            <a:ahLst/>
            <a:cxnLst/>
            <a:rect l="l" t="t" r="r" b="b"/>
            <a:pathLst>
              <a:path w="19133" h="6462" extrusionOk="0">
                <a:moveTo>
                  <a:pt x="9502" y="1"/>
                </a:moveTo>
                <a:cubicBezTo>
                  <a:pt x="5977" y="1"/>
                  <a:pt x="3106" y="2855"/>
                  <a:pt x="3082" y="6374"/>
                </a:cubicBezTo>
                <a:lnTo>
                  <a:pt x="1" y="6374"/>
                </a:lnTo>
                <a:lnTo>
                  <a:pt x="1" y="6462"/>
                </a:lnTo>
                <a:lnTo>
                  <a:pt x="3170" y="6462"/>
                </a:lnTo>
                <a:lnTo>
                  <a:pt x="3170" y="6421"/>
                </a:lnTo>
                <a:cubicBezTo>
                  <a:pt x="3170" y="2925"/>
                  <a:pt x="6012" y="88"/>
                  <a:pt x="9502" y="88"/>
                </a:cubicBezTo>
                <a:cubicBezTo>
                  <a:pt x="12993" y="88"/>
                  <a:pt x="15835" y="2931"/>
                  <a:pt x="15835" y="6421"/>
                </a:cubicBezTo>
                <a:lnTo>
                  <a:pt x="15835" y="6462"/>
                </a:lnTo>
                <a:lnTo>
                  <a:pt x="19132" y="6462"/>
                </a:lnTo>
                <a:lnTo>
                  <a:pt x="19132" y="6374"/>
                </a:lnTo>
                <a:lnTo>
                  <a:pt x="15922" y="6374"/>
                </a:lnTo>
                <a:cubicBezTo>
                  <a:pt x="15899" y="2855"/>
                  <a:pt x="13028" y="1"/>
                  <a:pt x="95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45;p16">
            <a:extLst>
              <a:ext uri="{FF2B5EF4-FFF2-40B4-BE49-F238E27FC236}">
                <a16:creationId xmlns:a16="http://schemas.microsoft.com/office/drawing/2014/main" id="{C9410102-D775-46BC-809F-65897D6B2243}"/>
              </a:ext>
            </a:extLst>
          </p:cNvPr>
          <p:cNvSpPr/>
          <p:nvPr/>
        </p:nvSpPr>
        <p:spPr>
          <a:xfrm>
            <a:off x="4411909" y="2930473"/>
            <a:ext cx="65099" cy="65099"/>
          </a:xfrm>
          <a:custGeom>
            <a:avLst/>
            <a:gdLst/>
            <a:ahLst/>
            <a:cxnLst/>
            <a:rect l="l" t="t" r="r" b="b"/>
            <a:pathLst>
              <a:path w="655" h="655" extrusionOk="0">
                <a:moveTo>
                  <a:pt x="327" y="1"/>
                </a:moveTo>
                <a:cubicBezTo>
                  <a:pt x="146" y="1"/>
                  <a:pt x="1" y="147"/>
                  <a:pt x="1" y="328"/>
                </a:cubicBezTo>
                <a:cubicBezTo>
                  <a:pt x="1" y="509"/>
                  <a:pt x="146" y="655"/>
                  <a:pt x="327" y="655"/>
                </a:cubicBezTo>
                <a:cubicBezTo>
                  <a:pt x="508" y="655"/>
                  <a:pt x="654" y="509"/>
                  <a:pt x="654" y="328"/>
                </a:cubicBezTo>
                <a:cubicBezTo>
                  <a:pt x="654" y="147"/>
                  <a:pt x="508" y="1"/>
                  <a:pt x="32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46;p16">
            <a:extLst>
              <a:ext uri="{FF2B5EF4-FFF2-40B4-BE49-F238E27FC236}">
                <a16:creationId xmlns:a16="http://schemas.microsoft.com/office/drawing/2014/main" id="{61BCD32F-A9D5-4623-9097-EF12F8E44E17}"/>
              </a:ext>
            </a:extLst>
          </p:cNvPr>
          <p:cNvSpPr/>
          <p:nvPr/>
        </p:nvSpPr>
        <p:spPr>
          <a:xfrm>
            <a:off x="6309882" y="2930473"/>
            <a:ext cx="64999" cy="65099"/>
          </a:xfrm>
          <a:custGeom>
            <a:avLst/>
            <a:gdLst/>
            <a:ahLst/>
            <a:cxnLst/>
            <a:rect l="l" t="t" r="r" b="b"/>
            <a:pathLst>
              <a:path w="654" h="655" extrusionOk="0">
                <a:moveTo>
                  <a:pt x="327" y="1"/>
                </a:moveTo>
                <a:cubicBezTo>
                  <a:pt x="146" y="1"/>
                  <a:pt x="0" y="147"/>
                  <a:pt x="0" y="328"/>
                </a:cubicBezTo>
                <a:cubicBezTo>
                  <a:pt x="0" y="509"/>
                  <a:pt x="146" y="655"/>
                  <a:pt x="327" y="655"/>
                </a:cubicBezTo>
                <a:cubicBezTo>
                  <a:pt x="508" y="655"/>
                  <a:pt x="654" y="509"/>
                  <a:pt x="654" y="328"/>
                </a:cubicBezTo>
                <a:cubicBezTo>
                  <a:pt x="654" y="147"/>
                  <a:pt x="508" y="1"/>
                  <a:pt x="32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47;p16">
            <a:extLst>
              <a:ext uri="{FF2B5EF4-FFF2-40B4-BE49-F238E27FC236}">
                <a16:creationId xmlns:a16="http://schemas.microsoft.com/office/drawing/2014/main" id="{0F93E1FB-1C54-4821-A6F9-4A6BFBAEA8CA}"/>
              </a:ext>
            </a:extLst>
          </p:cNvPr>
          <p:cNvSpPr/>
          <p:nvPr/>
        </p:nvSpPr>
        <p:spPr>
          <a:xfrm>
            <a:off x="6458364" y="2528555"/>
            <a:ext cx="1085908" cy="1086007"/>
          </a:xfrm>
          <a:custGeom>
            <a:avLst/>
            <a:gdLst/>
            <a:ahLst/>
            <a:cxnLst/>
            <a:rect l="l" t="t" r="r" b="b"/>
            <a:pathLst>
              <a:path w="10926" h="10927" extrusionOk="0">
                <a:moveTo>
                  <a:pt x="5463" y="0"/>
                </a:moveTo>
                <a:cubicBezTo>
                  <a:pt x="2446" y="0"/>
                  <a:pt x="0" y="2446"/>
                  <a:pt x="0" y="5463"/>
                </a:cubicBezTo>
                <a:cubicBezTo>
                  <a:pt x="0" y="8481"/>
                  <a:pt x="2446" y="10926"/>
                  <a:pt x="5463" y="10926"/>
                </a:cubicBezTo>
                <a:cubicBezTo>
                  <a:pt x="8480" y="10926"/>
                  <a:pt x="10926" y="8481"/>
                  <a:pt x="10926" y="5463"/>
                </a:cubicBezTo>
                <a:cubicBezTo>
                  <a:pt x="10926" y="2446"/>
                  <a:pt x="8480" y="0"/>
                  <a:pt x="5463" y="0"/>
                </a:cubicBezTo>
                <a:close/>
              </a:path>
            </a:pathLst>
          </a:custGeom>
          <a:solidFill>
            <a:srgbClr val="FFB1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48;p16">
            <a:extLst>
              <a:ext uri="{FF2B5EF4-FFF2-40B4-BE49-F238E27FC236}">
                <a16:creationId xmlns:a16="http://schemas.microsoft.com/office/drawing/2014/main" id="{BE6BD437-F32A-4245-ADAE-1BC35879A3D2}"/>
              </a:ext>
            </a:extLst>
          </p:cNvPr>
          <p:cNvSpPr/>
          <p:nvPr/>
        </p:nvSpPr>
        <p:spPr>
          <a:xfrm>
            <a:off x="6432822" y="2503012"/>
            <a:ext cx="1137589" cy="1137589"/>
          </a:xfrm>
          <a:custGeom>
            <a:avLst/>
            <a:gdLst/>
            <a:ahLst/>
            <a:cxnLst/>
            <a:rect l="l" t="t" r="r" b="b"/>
            <a:pathLst>
              <a:path w="11446" h="11446" extrusionOk="0">
                <a:moveTo>
                  <a:pt x="5720" y="520"/>
                </a:moveTo>
                <a:cubicBezTo>
                  <a:pt x="8592" y="520"/>
                  <a:pt x="10920" y="2855"/>
                  <a:pt x="10920" y="5720"/>
                </a:cubicBezTo>
                <a:cubicBezTo>
                  <a:pt x="10920" y="8586"/>
                  <a:pt x="8586" y="10920"/>
                  <a:pt x="5720" y="10920"/>
                </a:cubicBezTo>
                <a:cubicBezTo>
                  <a:pt x="2854" y="10920"/>
                  <a:pt x="520" y="8586"/>
                  <a:pt x="520" y="5720"/>
                </a:cubicBezTo>
                <a:cubicBezTo>
                  <a:pt x="520" y="2855"/>
                  <a:pt x="2854" y="520"/>
                  <a:pt x="5720" y="520"/>
                </a:cubicBezTo>
                <a:close/>
                <a:moveTo>
                  <a:pt x="5720" y="1"/>
                </a:moveTo>
                <a:cubicBezTo>
                  <a:pt x="2568" y="1"/>
                  <a:pt x="0" y="2563"/>
                  <a:pt x="0" y="5720"/>
                </a:cubicBezTo>
                <a:cubicBezTo>
                  <a:pt x="0" y="8878"/>
                  <a:pt x="2568" y="11446"/>
                  <a:pt x="5720" y="11446"/>
                </a:cubicBezTo>
                <a:cubicBezTo>
                  <a:pt x="8878" y="11446"/>
                  <a:pt x="11446" y="8878"/>
                  <a:pt x="11446" y="5720"/>
                </a:cubicBezTo>
                <a:cubicBezTo>
                  <a:pt x="11446" y="2563"/>
                  <a:pt x="8878" y="1"/>
                  <a:pt x="5720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FB1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49;p16">
            <a:extLst>
              <a:ext uri="{FF2B5EF4-FFF2-40B4-BE49-F238E27FC236}">
                <a16:creationId xmlns:a16="http://schemas.microsoft.com/office/drawing/2014/main" id="{906E8971-8A3A-4450-88A0-72A0DF937EF9}"/>
              </a:ext>
            </a:extLst>
          </p:cNvPr>
          <p:cNvSpPr/>
          <p:nvPr/>
        </p:nvSpPr>
        <p:spPr>
          <a:xfrm>
            <a:off x="6044223" y="3067428"/>
            <a:ext cx="1901482" cy="642242"/>
          </a:xfrm>
          <a:custGeom>
            <a:avLst/>
            <a:gdLst/>
            <a:ahLst/>
            <a:cxnLst/>
            <a:rect l="l" t="t" r="r" b="b"/>
            <a:pathLst>
              <a:path w="19132" h="6462" extrusionOk="0">
                <a:moveTo>
                  <a:pt x="0" y="0"/>
                </a:moveTo>
                <a:lnTo>
                  <a:pt x="0" y="82"/>
                </a:lnTo>
                <a:lnTo>
                  <a:pt x="3210" y="82"/>
                </a:lnTo>
                <a:cubicBezTo>
                  <a:pt x="3233" y="3607"/>
                  <a:pt x="6105" y="6461"/>
                  <a:pt x="9630" y="6461"/>
                </a:cubicBezTo>
                <a:cubicBezTo>
                  <a:pt x="13155" y="6461"/>
                  <a:pt x="16027" y="3607"/>
                  <a:pt x="16050" y="82"/>
                </a:cubicBezTo>
                <a:lnTo>
                  <a:pt x="19132" y="82"/>
                </a:lnTo>
                <a:lnTo>
                  <a:pt x="19132" y="0"/>
                </a:lnTo>
                <a:lnTo>
                  <a:pt x="15963" y="0"/>
                </a:lnTo>
                <a:lnTo>
                  <a:pt x="15963" y="41"/>
                </a:lnTo>
                <a:cubicBezTo>
                  <a:pt x="15963" y="3531"/>
                  <a:pt x="13120" y="6374"/>
                  <a:pt x="9630" y="6374"/>
                </a:cubicBezTo>
                <a:cubicBezTo>
                  <a:pt x="6140" y="6374"/>
                  <a:pt x="3298" y="3531"/>
                  <a:pt x="3298" y="41"/>
                </a:cubicBezTo>
                <a:lnTo>
                  <a:pt x="3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50;p16">
            <a:extLst>
              <a:ext uri="{FF2B5EF4-FFF2-40B4-BE49-F238E27FC236}">
                <a16:creationId xmlns:a16="http://schemas.microsoft.com/office/drawing/2014/main" id="{72D84502-16CB-426F-A065-31FFFC3E00D1}"/>
              </a:ext>
            </a:extLst>
          </p:cNvPr>
          <p:cNvSpPr/>
          <p:nvPr/>
        </p:nvSpPr>
        <p:spPr>
          <a:xfrm>
            <a:off x="7911386" y="3039003"/>
            <a:ext cx="64999" cy="65099"/>
          </a:xfrm>
          <a:custGeom>
            <a:avLst/>
            <a:gdLst/>
            <a:ahLst/>
            <a:cxnLst/>
            <a:rect l="l" t="t" r="r" b="b"/>
            <a:pathLst>
              <a:path w="654" h="655" extrusionOk="0">
                <a:moveTo>
                  <a:pt x="327" y="0"/>
                </a:moveTo>
                <a:cubicBezTo>
                  <a:pt x="146" y="0"/>
                  <a:pt x="0" y="146"/>
                  <a:pt x="0" y="327"/>
                </a:cubicBezTo>
                <a:cubicBezTo>
                  <a:pt x="0" y="508"/>
                  <a:pt x="146" y="654"/>
                  <a:pt x="327" y="654"/>
                </a:cubicBezTo>
                <a:cubicBezTo>
                  <a:pt x="508" y="654"/>
                  <a:pt x="654" y="508"/>
                  <a:pt x="654" y="327"/>
                </a:cubicBezTo>
                <a:cubicBezTo>
                  <a:pt x="654" y="146"/>
                  <a:pt x="508" y="0"/>
                  <a:pt x="32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51;p16">
            <a:extLst>
              <a:ext uri="{FF2B5EF4-FFF2-40B4-BE49-F238E27FC236}">
                <a16:creationId xmlns:a16="http://schemas.microsoft.com/office/drawing/2014/main" id="{F2510736-0F53-446D-86A8-F626E08A7A1A}"/>
              </a:ext>
            </a:extLst>
          </p:cNvPr>
          <p:cNvSpPr/>
          <p:nvPr/>
        </p:nvSpPr>
        <p:spPr>
          <a:xfrm>
            <a:off x="6013414" y="3039003"/>
            <a:ext cx="65099" cy="65099"/>
          </a:xfrm>
          <a:custGeom>
            <a:avLst/>
            <a:gdLst/>
            <a:ahLst/>
            <a:cxnLst/>
            <a:rect l="l" t="t" r="r" b="b"/>
            <a:pathLst>
              <a:path w="655" h="655" extrusionOk="0">
                <a:moveTo>
                  <a:pt x="328" y="0"/>
                </a:moveTo>
                <a:cubicBezTo>
                  <a:pt x="147" y="0"/>
                  <a:pt x="1" y="146"/>
                  <a:pt x="1" y="327"/>
                </a:cubicBezTo>
                <a:cubicBezTo>
                  <a:pt x="1" y="508"/>
                  <a:pt x="147" y="654"/>
                  <a:pt x="328" y="654"/>
                </a:cubicBezTo>
                <a:cubicBezTo>
                  <a:pt x="508" y="654"/>
                  <a:pt x="654" y="508"/>
                  <a:pt x="654" y="327"/>
                </a:cubicBezTo>
                <a:cubicBezTo>
                  <a:pt x="654" y="146"/>
                  <a:pt x="508" y="0"/>
                  <a:pt x="32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" name="Google Shape;152;p16">
            <a:extLst>
              <a:ext uri="{FF2B5EF4-FFF2-40B4-BE49-F238E27FC236}">
                <a16:creationId xmlns:a16="http://schemas.microsoft.com/office/drawing/2014/main" id="{91423D81-5943-47E4-8825-783D95C2B588}"/>
              </a:ext>
            </a:extLst>
          </p:cNvPr>
          <p:cNvGrpSpPr/>
          <p:nvPr/>
        </p:nvGrpSpPr>
        <p:grpSpPr>
          <a:xfrm>
            <a:off x="1257567" y="3614561"/>
            <a:ext cx="1833125" cy="1184929"/>
            <a:chOff x="1245375" y="3314675"/>
            <a:chExt cx="1833125" cy="974400"/>
          </a:xfrm>
        </p:grpSpPr>
        <p:sp>
          <p:nvSpPr>
            <p:cNvPr id="168" name="Google Shape;153;p16">
              <a:extLst>
                <a:ext uri="{FF2B5EF4-FFF2-40B4-BE49-F238E27FC236}">
                  <a16:creationId xmlns:a16="http://schemas.microsoft.com/office/drawing/2014/main" id="{67D76D19-88ED-4ABD-871F-0FF4B7F44652}"/>
                </a:ext>
              </a:extLst>
            </p:cNvPr>
            <p:cNvSpPr txBox="1"/>
            <p:nvPr/>
          </p:nvSpPr>
          <p:spPr>
            <a:xfrm>
              <a:off x="1245375" y="3314675"/>
              <a:ext cx="1833000" cy="33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 dirty="0">
                  <a:solidFill>
                    <a:srgbClr val="651428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Option 1</a:t>
              </a:r>
              <a:endParaRPr sz="1500" b="1" dirty="0">
                <a:solidFill>
                  <a:srgbClr val="651428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69" name="Google Shape;154;p16">
              <a:extLst>
                <a:ext uri="{FF2B5EF4-FFF2-40B4-BE49-F238E27FC236}">
                  <a16:creationId xmlns:a16="http://schemas.microsoft.com/office/drawing/2014/main" id="{26765701-6B6D-40D2-A852-1E7CC7625E82}"/>
                </a:ext>
              </a:extLst>
            </p:cNvPr>
            <p:cNvSpPr txBox="1"/>
            <p:nvPr/>
          </p:nvSpPr>
          <p:spPr>
            <a:xfrm>
              <a:off x="1245500" y="3646775"/>
              <a:ext cx="18330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latin typeface="Roboto"/>
                  <a:ea typeface="Roboto"/>
                  <a:cs typeface="Roboto"/>
                  <a:sym typeface="Roboto"/>
                </a:rPr>
                <a:t>Travel from Larnaca Airport to Limassol and then Limassol to Paphos</a:t>
              </a:r>
              <a:br>
                <a:rPr lang="en" sz="1100" dirty="0"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100" dirty="0">
                  <a:latin typeface="Roboto"/>
                  <a:ea typeface="Roboto"/>
                  <a:cs typeface="Roboto"/>
                  <a:sym typeface="Roboto"/>
                </a:rPr>
                <a:t>(More frequent, Slower)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0" name="Google Shape;155;p16">
            <a:extLst>
              <a:ext uri="{FF2B5EF4-FFF2-40B4-BE49-F238E27FC236}">
                <a16:creationId xmlns:a16="http://schemas.microsoft.com/office/drawing/2014/main" id="{F411F84A-15A6-4086-BF47-6D27F4479FB2}"/>
              </a:ext>
            </a:extLst>
          </p:cNvPr>
          <p:cNvGrpSpPr/>
          <p:nvPr/>
        </p:nvGrpSpPr>
        <p:grpSpPr>
          <a:xfrm>
            <a:off x="4487880" y="3614562"/>
            <a:ext cx="1833125" cy="1184928"/>
            <a:chOff x="1245375" y="3314675"/>
            <a:chExt cx="1833125" cy="974400"/>
          </a:xfrm>
        </p:grpSpPr>
        <p:sp>
          <p:nvSpPr>
            <p:cNvPr id="171" name="Google Shape;156;p16">
              <a:extLst>
                <a:ext uri="{FF2B5EF4-FFF2-40B4-BE49-F238E27FC236}">
                  <a16:creationId xmlns:a16="http://schemas.microsoft.com/office/drawing/2014/main" id="{81CACD82-F1B6-423D-A918-7468856BED32}"/>
                </a:ext>
              </a:extLst>
            </p:cNvPr>
            <p:cNvSpPr txBox="1"/>
            <p:nvPr/>
          </p:nvSpPr>
          <p:spPr>
            <a:xfrm>
              <a:off x="1245375" y="3314675"/>
              <a:ext cx="1833000" cy="33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00" b="1" dirty="0">
                  <a:solidFill>
                    <a:srgbClr val="FF6666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O</a:t>
              </a:r>
              <a:r>
                <a:rPr lang="en" sz="1500" b="1" dirty="0">
                  <a:solidFill>
                    <a:srgbClr val="FF6666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ption 3</a:t>
              </a:r>
              <a:endParaRPr sz="1500" b="1" dirty="0">
                <a:solidFill>
                  <a:srgbClr val="FF666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72" name="Google Shape;157;p16">
              <a:extLst>
                <a:ext uri="{FF2B5EF4-FFF2-40B4-BE49-F238E27FC236}">
                  <a16:creationId xmlns:a16="http://schemas.microsoft.com/office/drawing/2014/main" id="{C6689CA1-48F6-43CA-9220-0C800589DFE7}"/>
                </a:ext>
              </a:extLst>
            </p:cNvPr>
            <p:cNvSpPr txBox="1"/>
            <p:nvPr/>
          </p:nvSpPr>
          <p:spPr>
            <a:xfrm>
              <a:off x="1245500" y="3646775"/>
              <a:ext cx="18330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latin typeface="Roboto"/>
                  <a:ea typeface="Roboto"/>
                  <a:cs typeface="Roboto"/>
                  <a:sym typeface="Roboto"/>
                </a:rPr>
                <a:t>For those participants/ adventurers who can drive in the English way (left side of the road!) they can rent a car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3" name="Google Shape;158;p16">
            <a:extLst>
              <a:ext uri="{FF2B5EF4-FFF2-40B4-BE49-F238E27FC236}">
                <a16:creationId xmlns:a16="http://schemas.microsoft.com/office/drawing/2014/main" id="{C5C161AB-4C81-4491-89A4-E682B8A5031B}"/>
              </a:ext>
            </a:extLst>
          </p:cNvPr>
          <p:cNvGrpSpPr/>
          <p:nvPr/>
        </p:nvGrpSpPr>
        <p:grpSpPr>
          <a:xfrm>
            <a:off x="2844629" y="1073752"/>
            <a:ext cx="1833125" cy="974400"/>
            <a:chOff x="1245375" y="3314675"/>
            <a:chExt cx="1833125" cy="974400"/>
          </a:xfrm>
        </p:grpSpPr>
        <p:sp>
          <p:nvSpPr>
            <p:cNvPr id="174" name="Google Shape;159;p16">
              <a:extLst>
                <a:ext uri="{FF2B5EF4-FFF2-40B4-BE49-F238E27FC236}">
                  <a16:creationId xmlns:a16="http://schemas.microsoft.com/office/drawing/2014/main" id="{E0F41BA3-0465-485A-ACD4-79D7B9F2D6E4}"/>
                </a:ext>
              </a:extLst>
            </p:cNvPr>
            <p:cNvSpPr txBox="1"/>
            <p:nvPr/>
          </p:nvSpPr>
          <p:spPr>
            <a:xfrm>
              <a:off x="1245375" y="3314675"/>
              <a:ext cx="1833000" cy="33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 dirty="0">
                  <a:solidFill>
                    <a:srgbClr val="C9274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Option 2</a:t>
              </a:r>
              <a:endParaRPr sz="1500" b="1" dirty="0">
                <a:solidFill>
                  <a:srgbClr val="C927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75" name="Google Shape;160;p16">
              <a:extLst>
                <a:ext uri="{FF2B5EF4-FFF2-40B4-BE49-F238E27FC236}">
                  <a16:creationId xmlns:a16="http://schemas.microsoft.com/office/drawing/2014/main" id="{EC3AAAB1-43E3-4866-8B66-E82BE9CC053F}"/>
                </a:ext>
              </a:extLst>
            </p:cNvPr>
            <p:cNvSpPr txBox="1"/>
            <p:nvPr/>
          </p:nvSpPr>
          <p:spPr>
            <a:xfrm>
              <a:off x="1245500" y="3646775"/>
              <a:ext cx="18330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latin typeface="Roboto"/>
                  <a:ea typeface="Roboto"/>
                  <a:cs typeface="Roboto"/>
                  <a:sym typeface="Roboto"/>
                </a:rPr>
                <a:t>Travel from Larnaca Airport to paphos Airport and then from Paphos Airport to Paphos </a:t>
              </a:r>
              <a:br>
                <a:rPr lang="en" sz="1100" dirty="0"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100" dirty="0">
                  <a:latin typeface="Roboto"/>
                  <a:ea typeface="Roboto"/>
                  <a:cs typeface="Roboto"/>
                  <a:sym typeface="Roboto"/>
                </a:rPr>
                <a:t>(Less frequent, Faster)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6" name="Google Shape;161;p16">
            <a:extLst>
              <a:ext uri="{FF2B5EF4-FFF2-40B4-BE49-F238E27FC236}">
                <a16:creationId xmlns:a16="http://schemas.microsoft.com/office/drawing/2014/main" id="{EB0B610A-A7C6-4F93-AAB3-F8CB2028B8C3}"/>
              </a:ext>
            </a:extLst>
          </p:cNvPr>
          <p:cNvGrpSpPr/>
          <p:nvPr/>
        </p:nvGrpSpPr>
        <p:grpSpPr>
          <a:xfrm>
            <a:off x="6092842" y="1535910"/>
            <a:ext cx="1833125" cy="974400"/>
            <a:chOff x="1245375" y="3314675"/>
            <a:chExt cx="1833125" cy="974400"/>
          </a:xfrm>
        </p:grpSpPr>
        <p:sp>
          <p:nvSpPr>
            <p:cNvPr id="177" name="Google Shape;162;p16">
              <a:extLst>
                <a:ext uri="{FF2B5EF4-FFF2-40B4-BE49-F238E27FC236}">
                  <a16:creationId xmlns:a16="http://schemas.microsoft.com/office/drawing/2014/main" id="{D53E2777-7974-40DC-9A08-A2EAB74D942E}"/>
                </a:ext>
              </a:extLst>
            </p:cNvPr>
            <p:cNvSpPr txBox="1"/>
            <p:nvPr/>
          </p:nvSpPr>
          <p:spPr>
            <a:xfrm>
              <a:off x="1245375" y="3314675"/>
              <a:ext cx="1833000" cy="33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 dirty="0">
                  <a:solidFill>
                    <a:srgbClr val="FFB174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Option 4</a:t>
              </a:r>
              <a:endParaRPr sz="1500" b="1" dirty="0">
                <a:solidFill>
                  <a:srgbClr val="FFB17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78" name="Google Shape;163;p16">
              <a:extLst>
                <a:ext uri="{FF2B5EF4-FFF2-40B4-BE49-F238E27FC236}">
                  <a16:creationId xmlns:a16="http://schemas.microsoft.com/office/drawing/2014/main" id="{B15D5667-37FE-43BF-B46B-7021A30C3996}"/>
                </a:ext>
              </a:extLst>
            </p:cNvPr>
            <p:cNvSpPr txBox="1"/>
            <p:nvPr/>
          </p:nvSpPr>
          <p:spPr>
            <a:xfrm>
              <a:off x="1245500" y="3646775"/>
              <a:ext cx="18330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latin typeface="Roboto"/>
                  <a:ea typeface="Roboto"/>
                  <a:cs typeface="Roboto"/>
                  <a:sym typeface="Roboto"/>
                </a:rPr>
                <a:t>By taxi OR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dirty="0">
                  <a:latin typeface="Roboto"/>
                  <a:ea typeface="Roboto"/>
                  <a:cs typeface="Roboto"/>
                  <a:sym typeface="Roboto"/>
                </a:rPr>
                <a:t>B</a:t>
              </a:r>
              <a:r>
                <a:rPr lang="en" sz="1100" dirty="0" err="1">
                  <a:latin typeface="Roboto"/>
                  <a:ea typeface="Roboto"/>
                  <a:cs typeface="Roboto"/>
                  <a:sym typeface="Roboto"/>
                </a:rPr>
                <a:t>ook</a:t>
              </a:r>
              <a:r>
                <a:rPr lang="en" sz="1100" dirty="0">
                  <a:latin typeface="Roboto"/>
                  <a:ea typeface="Roboto"/>
                  <a:cs typeface="Roboto"/>
                  <a:sym typeface="Roboto"/>
                </a:rPr>
                <a:t> with CCIF Cyprus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79" name="Google Shape;164;p16">
            <a:extLst>
              <a:ext uri="{FF2B5EF4-FFF2-40B4-BE49-F238E27FC236}">
                <a16:creationId xmlns:a16="http://schemas.microsoft.com/office/drawing/2014/main" id="{3FA7B742-6E3B-47D8-9511-C7BE02210ABB}"/>
              </a:ext>
            </a:extLst>
          </p:cNvPr>
          <p:cNvSpPr txBox="1"/>
          <p:nvPr/>
        </p:nvSpPr>
        <p:spPr>
          <a:xfrm>
            <a:off x="1602567" y="2607425"/>
            <a:ext cx="11376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01</a:t>
            </a:r>
            <a:endParaRPr sz="3400" b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80" name="Google Shape;165;p16">
            <a:extLst>
              <a:ext uri="{FF2B5EF4-FFF2-40B4-BE49-F238E27FC236}">
                <a16:creationId xmlns:a16="http://schemas.microsoft.com/office/drawing/2014/main" id="{C89D64A9-342F-442F-8904-F0E123E09C96}"/>
              </a:ext>
            </a:extLst>
          </p:cNvPr>
          <p:cNvGrpSpPr/>
          <p:nvPr/>
        </p:nvGrpSpPr>
        <p:grpSpPr>
          <a:xfrm>
            <a:off x="2001705" y="1810362"/>
            <a:ext cx="344850" cy="347350"/>
            <a:chOff x="2367750" y="3891725"/>
            <a:chExt cx="344850" cy="347350"/>
          </a:xfrm>
        </p:grpSpPr>
        <p:sp>
          <p:nvSpPr>
            <p:cNvPr id="181" name="Google Shape;166;p16">
              <a:extLst>
                <a:ext uri="{FF2B5EF4-FFF2-40B4-BE49-F238E27FC236}">
                  <a16:creationId xmlns:a16="http://schemas.microsoft.com/office/drawing/2014/main" id="{283BE40B-AA8C-47D2-AFB2-4A945452355F}"/>
                </a:ext>
              </a:extLst>
            </p:cNvPr>
            <p:cNvSpPr/>
            <p:nvPr/>
          </p:nvSpPr>
          <p:spPr>
            <a:xfrm>
              <a:off x="2368600" y="4017675"/>
              <a:ext cx="343150" cy="221400"/>
            </a:xfrm>
            <a:custGeom>
              <a:avLst/>
              <a:gdLst/>
              <a:ahLst/>
              <a:cxnLst/>
              <a:rect l="l" t="t" r="r" b="b"/>
              <a:pathLst>
                <a:path w="13726" h="8856" extrusionOk="0">
                  <a:moveTo>
                    <a:pt x="519" y="787"/>
                  </a:moveTo>
                  <a:lnTo>
                    <a:pt x="6712" y="5524"/>
                  </a:lnTo>
                  <a:cubicBezTo>
                    <a:pt x="6762" y="5566"/>
                    <a:pt x="6817" y="5587"/>
                    <a:pt x="6871" y="5587"/>
                  </a:cubicBezTo>
                  <a:cubicBezTo>
                    <a:pt x="6926" y="5587"/>
                    <a:pt x="6980" y="5566"/>
                    <a:pt x="7030" y="5524"/>
                  </a:cubicBezTo>
                  <a:lnTo>
                    <a:pt x="13190" y="804"/>
                  </a:lnTo>
                  <a:lnTo>
                    <a:pt x="13190" y="8320"/>
                  </a:lnTo>
                  <a:lnTo>
                    <a:pt x="519" y="8320"/>
                  </a:lnTo>
                  <a:lnTo>
                    <a:pt x="519" y="787"/>
                  </a:lnTo>
                  <a:close/>
                  <a:moveTo>
                    <a:pt x="268" y="1"/>
                  </a:moveTo>
                  <a:cubicBezTo>
                    <a:pt x="117" y="1"/>
                    <a:pt x="0" y="118"/>
                    <a:pt x="0" y="268"/>
                  </a:cubicBezTo>
                  <a:lnTo>
                    <a:pt x="0" y="8588"/>
                  </a:lnTo>
                  <a:cubicBezTo>
                    <a:pt x="0" y="8738"/>
                    <a:pt x="117" y="8855"/>
                    <a:pt x="268" y="8855"/>
                  </a:cubicBezTo>
                  <a:lnTo>
                    <a:pt x="13458" y="8855"/>
                  </a:lnTo>
                  <a:cubicBezTo>
                    <a:pt x="13608" y="8855"/>
                    <a:pt x="13726" y="8738"/>
                    <a:pt x="13726" y="8588"/>
                  </a:cubicBezTo>
                  <a:lnTo>
                    <a:pt x="13726" y="268"/>
                  </a:lnTo>
                  <a:cubicBezTo>
                    <a:pt x="13726" y="168"/>
                    <a:pt x="13675" y="84"/>
                    <a:pt x="13575" y="34"/>
                  </a:cubicBezTo>
                  <a:cubicBezTo>
                    <a:pt x="13542" y="14"/>
                    <a:pt x="13504" y="5"/>
                    <a:pt x="13465" y="5"/>
                  </a:cubicBezTo>
                  <a:cubicBezTo>
                    <a:pt x="13407" y="5"/>
                    <a:pt x="13348" y="27"/>
                    <a:pt x="13307" y="68"/>
                  </a:cubicBezTo>
                  <a:lnTo>
                    <a:pt x="6880" y="4989"/>
                  </a:lnTo>
                  <a:lnTo>
                    <a:pt x="435" y="68"/>
                  </a:lnTo>
                  <a:cubicBezTo>
                    <a:pt x="402" y="17"/>
                    <a:pt x="335" y="1"/>
                    <a:pt x="285" y="1"/>
                  </a:cubicBezTo>
                  <a:close/>
                </a:path>
              </a:pathLst>
            </a:custGeom>
            <a:solidFill>
              <a:srgbClr val="6514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67;p16">
              <a:extLst>
                <a:ext uri="{FF2B5EF4-FFF2-40B4-BE49-F238E27FC236}">
                  <a16:creationId xmlns:a16="http://schemas.microsoft.com/office/drawing/2014/main" id="{AA81E19D-1260-41C6-9EF3-38927DB660AE}"/>
                </a:ext>
              </a:extLst>
            </p:cNvPr>
            <p:cNvSpPr/>
            <p:nvPr/>
          </p:nvSpPr>
          <p:spPr>
            <a:xfrm>
              <a:off x="2369000" y="3891725"/>
              <a:ext cx="342750" cy="265750"/>
            </a:xfrm>
            <a:custGeom>
              <a:avLst/>
              <a:gdLst/>
              <a:ahLst/>
              <a:cxnLst/>
              <a:rect l="l" t="t" r="r" b="b"/>
              <a:pathLst>
                <a:path w="13710" h="10630" extrusionOk="0">
                  <a:moveTo>
                    <a:pt x="6847" y="586"/>
                  </a:moveTo>
                  <a:lnTo>
                    <a:pt x="13007" y="5306"/>
                  </a:lnTo>
                  <a:lnTo>
                    <a:pt x="6847" y="10027"/>
                  </a:lnTo>
                  <a:lnTo>
                    <a:pt x="704" y="5306"/>
                  </a:lnTo>
                  <a:lnTo>
                    <a:pt x="6847" y="586"/>
                  </a:lnTo>
                  <a:close/>
                  <a:moveTo>
                    <a:pt x="6855" y="0"/>
                  </a:moveTo>
                  <a:cubicBezTo>
                    <a:pt x="6801" y="0"/>
                    <a:pt x="6746" y="17"/>
                    <a:pt x="6696" y="51"/>
                  </a:cubicBezTo>
                  <a:lnTo>
                    <a:pt x="101" y="5106"/>
                  </a:lnTo>
                  <a:cubicBezTo>
                    <a:pt x="34" y="5156"/>
                    <a:pt x="1" y="5223"/>
                    <a:pt x="1" y="5306"/>
                  </a:cubicBezTo>
                  <a:cubicBezTo>
                    <a:pt x="1" y="5390"/>
                    <a:pt x="34" y="5474"/>
                    <a:pt x="101" y="5524"/>
                  </a:cubicBezTo>
                  <a:lnTo>
                    <a:pt x="6696" y="10562"/>
                  </a:lnTo>
                  <a:cubicBezTo>
                    <a:pt x="6746" y="10596"/>
                    <a:pt x="6797" y="10629"/>
                    <a:pt x="6864" y="10629"/>
                  </a:cubicBezTo>
                  <a:cubicBezTo>
                    <a:pt x="6914" y="10629"/>
                    <a:pt x="6964" y="10613"/>
                    <a:pt x="7014" y="10562"/>
                  </a:cubicBezTo>
                  <a:lnTo>
                    <a:pt x="13609" y="5524"/>
                  </a:lnTo>
                  <a:cubicBezTo>
                    <a:pt x="13676" y="5474"/>
                    <a:pt x="13710" y="5390"/>
                    <a:pt x="13710" y="5306"/>
                  </a:cubicBezTo>
                  <a:cubicBezTo>
                    <a:pt x="13710" y="5223"/>
                    <a:pt x="13676" y="5156"/>
                    <a:pt x="13609" y="5106"/>
                  </a:cubicBezTo>
                  <a:lnTo>
                    <a:pt x="7014" y="51"/>
                  </a:lnTo>
                  <a:cubicBezTo>
                    <a:pt x="6964" y="17"/>
                    <a:pt x="6910" y="0"/>
                    <a:pt x="6855" y="0"/>
                  </a:cubicBezTo>
                  <a:close/>
                </a:path>
              </a:pathLst>
            </a:custGeom>
            <a:solidFill>
              <a:srgbClr val="6514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68;p16">
              <a:extLst>
                <a:ext uri="{FF2B5EF4-FFF2-40B4-BE49-F238E27FC236}">
                  <a16:creationId xmlns:a16="http://schemas.microsoft.com/office/drawing/2014/main" id="{DDC27480-11B8-463D-ABAF-12A5BA6767B7}"/>
                </a:ext>
              </a:extLst>
            </p:cNvPr>
            <p:cNvSpPr/>
            <p:nvPr/>
          </p:nvSpPr>
          <p:spPr>
            <a:xfrm>
              <a:off x="2367750" y="4107450"/>
              <a:ext cx="132675" cy="131625"/>
            </a:xfrm>
            <a:custGeom>
              <a:avLst/>
              <a:gdLst/>
              <a:ahLst/>
              <a:cxnLst/>
              <a:rect l="l" t="t" r="r" b="b"/>
              <a:pathLst>
                <a:path w="5307" h="5265" extrusionOk="0">
                  <a:moveTo>
                    <a:pt x="5022" y="0"/>
                  </a:moveTo>
                  <a:cubicBezTo>
                    <a:pt x="4955" y="0"/>
                    <a:pt x="4888" y="25"/>
                    <a:pt x="4838" y="75"/>
                  </a:cubicBezTo>
                  <a:lnTo>
                    <a:pt x="101" y="4812"/>
                  </a:lnTo>
                  <a:cubicBezTo>
                    <a:pt x="1" y="4913"/>
                    <a:pt x="1" y="5080"/>
                    <a:pt x="101" y="5181"/>
                  </a:cubicBezTo>
                  <a:cubicBezTo>
                    <a:pt x="151" y="5231"/>
                    <a:pt x="235" y="5264"/>
                    <a:pt x="302" y="5264"/>
                  </a:cubicBezTo>
                  <a:cubicBezTo>
                    <a:pt x="369" y="5264"/>
                    <a:pt x="436" y="5231"/>
                    <a:pt x="486" y="5181"/>
                  </a:cubicBezTo>
                  <a:lnTo>
                    <a:pt x="5206" y="460"/>
                  </a:lnTo>
                  <a:cubicBezTo>
                    <a:pt x="5307" y="343"/>
                    <a:pt x="5307" y="176"/>
                    <a:pt x="5206" y="75"/>
                  </a:cubicBezTo>
                  <a:cubicBezTo>
                    <a:pt x="5156" y="25"/>
                    <a:pt x="5089" y="0"/>
                    <a:pt x="5022" y="0"/>
                  </a:cubicBezTo>
                  <a:close/>
                </a:path>
              </a:pathLst>
            </a:custGeom>
            <a:solidFill>
              <a:srgbClr val="6514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69;p16">
              <a:extLst>
                <a:ext uri="{FF2B5EF4-FFF2-40B4-BE49-F238E27FC236}">
                  <a16:creationId xmlns:a16="http://schemas.microsoft.com/office/drawing/2014/main" id="{F3C06696-579D-4CE0-88C9-4B201567C6CC}"/>
                </a:ext>
              </a:extLst>
            </p:cNvPr>
            <p:cNvSpPr/>
            <p:nvPr/>
          </p:nvSpPr>
          <p:spPr>
            <a:xfrm>
              <a:off x="2580325" y="4107850"/>
              <a:ext cx="132275" cy="131225"/>
            </a:xfrm>
            <a:custGeom>
              <a:avLst/>
              <a:gdLst/>
              <a:ahLst/>
              <a:cxnLst/>
              <a:rect l="l" t="t" r="r" b="b"/>
              <a:pathLst>
                <a:path w="5291" h="5249" extrusionOk="0">
                  <a:moveTo>
                    <a:pt x="285" y="1"/>
                  </a:moveTo>
                  <a:cubicBezTo>
                    <a:pt x="218" y="1"/>
                    <a:pt x="151" y="26"/>
                    <a:pt x="101" y="76"/>
                  </a:cubicBezTo>
                  <a:cubicBezTo>
                    <a:pt x="1" y="193"/>
                    <a:pt x="1" y="361"/>
                    <a:pt x="101" y="461"/>
                  </a:cubicBezTo>
                  <a:lnTo>
                    <a:pt x="4805" y="5165"/>
                  </a:lnTo>
                  <a:cubicBezTo>
                    <a:pt x="4855" y="5215"/>
                    <a:pt x="4922" y="5248"/>
                    <a:pt x="4989" y="5248"/>
                  </a:cubicBezTo>
                  <a:cubicBezTo>
                    <a:pt x="5056" y="5248"/>
                    <a:pt x="5123" y="5215"/>
                    <a:pt x="5173" y="5165"/>
                  </a:cubicBezTo>
                  <a:cubicBezTo>
                    <a:pt x="5290" y="5064"/>
                    <a:pt x="5290" y="4897"/>
                    <a:pt x="5173" y="4796"/>
                  </a:cubicBezTo>
                  <a:lnTo>
                    <a:pt x="469" y="76"/>
                  </a:lnTo>
                  <a:cubicBezTo>
                    <a:pt x="419" y="26"/>
                    <a:pt x="352" y="1"/>
                    <a:pt x="285" y="1"/>
                  </a:cubicBezTo>
                  <a:close/>
                </a:path>
              </a:pathLst>
            </a:custGeom>
            <a:solidFill>
              <a:srgbClr val="6514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70;p16">
            <a:extLst>
              <a:ext uri="{FF2B5EF4-FFF2-40B4-BE49-F238E27FC236}">
                <a16:creationId xmlns:a16="http://schemas.microsoft.com/office/drawing/2014/main" id="{84BD7BB6-E134-4197-9E80-1A1699D4D63A}"/>
              </a:ext>
            </a:extLst>
          </p:cNvPr>
          <p:cNvGrpSpPr/>
          <p:nvPr/>
        </p:nvGrpSpPr>
        <p:grpSpPr>
          <a:xfrm>
            <a:off x="3597380" y="3852462"/>
            <a:ext cx="337300" cy="337300"/>
            <a:chOff x="2296625" y="1095550"/>
            <a:chExt cx="337300" cy="337300"/>
          </a:xfrm>
        </p:grpSpPr>
        <p:sp>
          <p:nvSpPr>
            <p:cNvPr id="186" name="Google Shape;171;p16">
              <a:extLst>
                <a:ext uri="{FF2B5EF4-FFF2-40B4-BE49-F238E27FC236}">
                  <a16:creationId xmlns:a16="http://schemas.microsoft.com/office/drawing/2014/main" id="{06B6D27C-2387-48E3-B7EE-672312A37E10}"/>
                </a:ext>
              </a:extLst>
            </p:cNvPr>
            <p:cNvSpPr/>
            <p:nvPr/>
          </p:nvSpPr>
          <p:spPr>
            <a:xfrm>
              <a:off x="2296625" y="1095550"/>
              <a:ext cx="337300" cy="337300"/>
            </a:xfrm>
            <a:custGeom>
              <a:avLst/>
              <a:gdLst/>
              <a:ahLst/>
              <a:cxnLst/>
              <a:rect l="l" t="t" r="r" b="b"/>
              <a:pathLst>
                <a:path w="13492" h="13492" extrusionOk="0">
                  <a:moveTo>
                    <a:pt x="6746" y="536"/>
                  </a:moveTo>
                  <a:cubicBezTo>
                    <a:pt x="10177" y="536"/>
                    <a:pt x="12972" y="3331"/>
                    <a:pt x="12972" y="6746"/>
                  </a:cubicBezTo>
                  <a:cubicBezTo>
                    <a:pt x="12972" y="10177"/>
                    <a:pt x="10177" y="12973"/>
                    <a:pt x="6746" y="12973"/>
                  </a:cubicBezTo>
                  <a:cubicBezTo>
                    <a:pt x="3314" y="12973"/>
                    <a:pt x="536" y="10177"/>
                    <a:pt x="536" y="6746"/>
                  </a:cubicBezTo>
                  <a:cubicBezTo>
                    <a:pt x="536" y="3315"/>
                    <a:pt x="3314" y="536"/>
                    <a:pt x="6746" y="536"/>
                  </a:cubicBezTo>
                  <a:close/>
                  <a:moveTo>
                    <a:pt x="6746" y="0"/>
                  </a:moveTo>
                  <a:cubicBezTo>
                    <a:pt x="3030" y="0"/>
                    <a:pt x="0" y="3030"/>
                    <a:pt x="0" y="6746"/>
                  </a:cubicBezTo>
                  <a:cubicBezTo>
                    <a:pt x="0" y="10479"/>
                    <a:pt x="3030" y="13492"/>
                    <a:pt x="6746" y="13492"/>
                  </a:cubicBezTo>
                  <a:cubicBezTo>
                    <a:pt x="10462" y="13492"/>
                    <a:pt x="13491" y="10479"/>
                    <a:pt x="13491" y="6746"/>
                  </a:cubicBezTo>
                  <a:cubicBezTo>
                    <a:pt x="13491" y="3030"/>
                    <a:pt x="10462" y="0"/>
                    <a:pt x="6746" y="0"/>
                  </a:cubicBezTo>
                  <a:close/>
                </a:path>
              </a:pathLst>
            </a:custGeom>
            <a:solidFill>
              <a:srgbClr val="C92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72;p16">
              <a:extLst>
                <a:ext uri="{FF2B5EF4-FFF2-40B4-BE49-F238E27FC236}">
                  <a16:creationId xmlns:a16="http://schemas.microsoft.com/office/drawing/2014/main" id="{95A64D38-52F5-4094-B2B9-A28D386C9000}"/>
                </a:ext>
              </a:extLst>
            </p:cNvPr>
            <p:cNvSpPr/>
            <p:nvPr/>
          </p:nvSpPr>
          <p:spPr>
            <a:xfrm>
              <a:off x="2333025" y="1131950"/>
              <a:ext cx="264900" cy="264925"/>
            </a:xfrm>
            <a:custGeom>
              <a:avLst/>
              <a:gdLst/>
              <a:ahLst/>
              <a:cxnLst/>
              <a:rect l="l" t="t" r="r" b="b"/>
              <a:pathLst>
                <a:path w="10596" h="10597" extrusionOk="0">
                  <a:moveTo>
                    <a:pt x="5290" y="519"/>
                  </a:moveTo>
                  <a:cubicBezTo>
                    <a:pt x="7918" y="519"/>
                    <a:pt x="10060" y="2662"/>
                    <a:pt x="10060" y="5290"/>
                  </a:cubicBezTo>
                  <a:cubicBezTo>
                    <a:pt x="10060" y="7918"/>
                    <a:pt x="7918" y="10060"/>
                    <a:pt x="5290" y="10060"/>
                  </a:cubicBezTo>
                  <a:cubicBezTo>
                    <a:pt x="2662" y="10060"/>
                    <a:pt x="519" y="7918"/>
                    <a:pt x="519" y="5290"/>
                  </a:cubicBezTo>
                  <a:cubicBezTo>
                    <a:pt x="519" y="2662"/>
                    <a:pt x="2662" y="519"/>
                    <a:pt x="5290" y="519"/>
                  </a:cubicBezTo>
                  <a:close/>
                  <a:moveTo>
                    <a:pt x="5290" y="1"/>
                  </a:moveTo>
                  <a:cubicBezTo>
                    <a:pt x="2377" y="1"/>
                    <a:pt x="0" y="2377"/>
                    <a:pt x="0" y="5290"/>
                  </a:cubicBezTo>
                  <a:cubicBezTo>
                    <a:pt x="0" y="8219"/>
                    <a:pt x="2377" y="10596"/>
                    <a:pt x="5290" y="10596"/>
                  </a:cubicBezTo>
                  <a:cubicBezTo>
                    <a:pt x="8219" y="10596"/>
                    <a:pt x="10596" y="8219"/>
                    <a:pt x="10596" y="5290"/>
                  </a:cubicBezTo>
                  <a:cubicBezTo>
                    <a:pt x="10596" y="2377"/>
                    <a:pt x="8219" y="1"/>
                    <a:pt x="5290" y="1"/>
                  </a:cubicBezTo>
                  <a:close/>
                </a:path>
              </a:pathLst>
            </a:custGeom>
            <a:solidFill>
              <a:srgbClr val="C92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73;p16">
              <a:extLst>
                <a:ext uri="{FF2B5EF4-FFF2-40B4-BE49-F238E27FC236}">
                  <a16:creationId xmlns:a16="http://schemas.microsoft.com/office/drawing/2014/main" id="{06E7D3AF-C89B-4A24-984D-7FBC082EC710}"/>
                </a:ext>
              </a:extLst>
            </p:cNvPr>
            <p:cNvSpPr/>
            <p:nvPr/>
          </p:nvSpPr>
          <p:spPr>
            <a:xfrm>
              <a:off x="2458550" y="1164175"/>
              <a:ext cx="13425" cy="106725"/>
            </a:xfrm>
            <a:custGeom>
              <a:avLst/>
              <a:gdLst/>
              <a:ahLst/>
              <a:cxnLst/>
              <a:rect l="l" t="t" r="r" b="b"/>
              <a:pathLst>
                <a:path w="537" h="4269" extrusionOk="0">
                  <a:moveTo>
                    <a:pt x="269" y="0"/>
                  </a:moveTo>
                  <a:cubicBezTo>
                    <a:pt x="135" y="0"/>
                    <a:pt x="1" y="118"/>
                    <a:pt x="1" y="268"/>
                  </a:cubicBezTo>
                  <a:lnTo>
                    <a:pt x="1" y="4001"/>
                  </a:lnTo>
                  <a:cubicBezTo>
                    <a:pt x="1" y="4152"/>
                    <a:pt x="118" y="4269"/>
                    <a:pt x="269" y="4269"/>
                  </a:cubicBezTo>
                  <a:cubicBezTo>
                    <a:pt x="419" y="4269"/>
                    <a:pt x="536" y="4152"/>
                    <a:pt x="536" y="4001"/>
                  </a:cubicBezTo>
                  <a:lnTo>
                    <a:pt x="536" y="268"/>
                  </a:lnTo>
                  <a:cubicBezTo>
                    <a:pt x="536" y="118"/>
                    <a:pt x="419" y="0"/>
                    <a:pt x="269" y="0"/>
                  </a:cubicBezTo>
                  <a:close/>
                </a:path>
              </a:pathLst>
            </a:custGeom>
            <a:solidFill>
              <a:srgbClr val="C92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74;p16">
              <a:extLst>
                <a:ext uri="{FF2B5EF4-FFF2-40B4-BE49-F238E27FC236}">
                  <a16:creationId xmlns:a16="http://schemas.microsoft.com/office/drawing/2014/main" id="{CFCA10AD-942B-4874-86B6-4EA778F727A8}"/>
                </a:ext>
              </a:extLst>
            </p:cNvPr>
            <p:cNvSpPr/>
            <p:nvPr/>
          </p:nvSpPr>
          <p:spPr>
            <a:xfrm>
              <a:off x="2458150" y="1221700"/>
              <a:ext cx="50225" cy="49200"/>
            </a:xfrm>
            <a:custGeom>
              <a:avLst/>
              <a:gdLst/>
              <a:ahLst/>
              <a:cxnLst/>
              <a:rect l="l" t="t" r="r" b="b"/>
              <a:pathLst>
                <a:path w="2009" h="1968" extrusionOk="0">
                  <a:moveTo>
                    <a:pt x="1724" y="1"/>
                  </a:moveTo>
                  <a:cubicBezTo>
                    <a:pt x="1657" y="1"/>
                    <a:pt x="1590" y="26"/>
                    <a:pt x="1540" y="76"/>
                  </a:cubicBezTo>
                  <a:lnTo>
                    <a:pt x="101" y="1516"/>
                  </a:lnTo>
                  <a:cubicBezTo>
                    <a:pt x="0" y="1616"/>
                    <a:pt x="0" y="1784"/>
                    <a:pt x="101" y="1901"/>
                  </a:cubicBezTo>
                  <a:cubicBezTo>
                    <a:pt x="151" y="1951"/>
                    <a:pt x="218" y="1968"/>
                    <a:pt x="285" y="1968"/>
                  </a:cubicBezTo>
                  <a:cubicBezTo>
                    <a:pt x="352" y="1968"/>
                    <a:pt x="419" y="1951"/>
                    <a:pt x="469" y="1901"/>
                  </a:cubicBezTo>
                  <a:lnTo>
                    <a:pt x="1908" y="461"/>
                  </a:lnTo>
                  <a:cubicBezTo>
                    <a:pt x="2009" y="344"/>
                    <a:pt x="2009" y="193"/>
                    <a:pt x="1908" y="76"/>
                  </a:cubicBezTo>
                  <a:cubicBezTo>
                    <a:pt x="1858" y="26"/>
                    <a:pt x="1791" y="1"/>
                    <a:pt x="1724" y="1"/>
                  </a:cubicBezTo>
                  <a:close/>
                </a:path>
              </a:pathLst>
            </a:custGeom>
            <a:solidFill>
              <a:srgbClr val="C92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75;p16">
            <a:extLst>
              <a:ext uri="{FF2B5EF4-FFF2-40B4-BE49-F238E27FC236}">
                <a16:creationId xmlns:a16="http://schemas.microsoft.com/office/drawing/2014/main" id="{A8C55BC9-6237-4308-9076-33C5F10868F7}"/>
              </a:ext>
            </a:extLst>
          </p:cNvPr>
          <p:cNvGrpSpPr/>
          <p:nvPr/>
        </p:nvGrpSpPr>
        <p:grpSpPr>
          <a:xfrm>
            <a:off x="5233868" y="1831600"/>
            <a:ext cx="306350" cy="304875"/>
            <a:chOff x="4445000" y="3912850"/>
            <a:chExt cx="306350" cy="304875"/>
          </a:xfrm>
        </p:grpSpPr>
        <p:sp>
          <p:nvSpPr>
            <p:cNvPr id="191" name="Google Shape;176;p16">
              <a:extLst>
                <a:ext uri="{FF2B5EF4-FFF2-40B4-BE49-F238E27FC236}">
                  <a16:creationId xmlns:a16="http://schemas.microsoft.com/office/drawing/2014/main" id="{CD09649A-3773-444E-9659-CAB92DB0B0CD}"/>
                </a:ext>
              </a:extLst>
            </p:cNvPr>
            <p:cNvSpPr/>
            <p:nvPr/>
          </p:nvSpPr>
          <p:spPr>
            <a:xfrm>
              <a:off x="4480150" y="3938800"/>
              <a:ext cx="147325" cy="140425"/>
            </a:xfrm>
            <a:custGeom>
              <a:avLst/>
              <a:gdLst/>
              <a:ahLst/>
              <a:cxnLst/>
              <a:rect l="l" t="t" r="r" b="b"/>
              <a:pathLst>
                <a:path w="5893" h="5617" extrusionOk="0">
                  <a:moveTo>
                    <a:pt x="2813" y="528"/>
                  </a:moveTo>
                  <a:cubicBezTo>
                    <a:pt x="3399" y="528"/>
                    <a:pt x="3985" y="745"/>
                    <a:pt x="4420" y="1197"/>
                  </a:cubicBezTo>
                  <a:cubicBezTo>
                    <a:pt x="5307" y="2084"/>
                    <a:pt x="5307" y="3524"/>
                    <a:pt x="4420" y="4411"/>
                  </a:cubicBezTo>
                  <a:cubicBezTo>
                    <a:pt x="3976" y="4855"/>
                    <a:pt x="3395" y="5076"/>
                    <a:pt x="2813" y="5076"/>
                  </a:cubicBezTo>
                  <a:cubicBezTo>
                    <a:pt x="2231" y="5076"/>
                    <a:pt x="1650" y="4855"/>
                    <a:pt x="1206" y="4411"/>
                  </a:cubicBezTo>
                  <a:cubicBezTo>
                    <a:pt x="771" y="3993"/>
                    <a:pt x="536" y="3407"/>
                    <a:pt x="536" y="2804"/>
                  </a:cubicBezTo>
                  <a:cubicBezTo>
                    <a:pt x="536" y="2202"/>
                    <a:pt x="771" y="1632"/>
                    <a:pt x="1206" y="1197"/>
                  </a:cubicBezTo>
                  <a:cubicBezTo>
                    <a:pt x="1641" y="745"/>
                    <a:pt x="2227" y="528"/>
                    <a:pt x="2813" y="528"/>
                  </a:cubicBezTo>
                  <a:close/>
                  <a:moveTo>
                    <a:pt x="2813" y="0"/>
                  </a:moveTo>
                  <a:cubicBezTo>
                    <a:pt x="2093" y="0"/>
                    <a:pt x="1373" y="277"/>
                    <a:pt x="821" y="829"/>
                  </a:cubicBezTo>
                  <a:cubicBezTo>
                    <a:pt x="302" y="1348"/>
                    <a:pt x="1" y="2051"/>
                    <a:pt x="1" y="2804"/>
                  </a:cubicBezTo>
                  <a:cubicBezTo>
                    <a:pt x="1" y="3557"/>
                    <a:pt x="302" y="4260"/>
                    <a:pt x="838" y="4796"/>
                  </a:cubicBezTo>
                  <a:cubicBezTo>
                    <a:pt x="1373" y="5332"/>
                    <a:pt x="2093" y="5616"/>
                    <a:pt x="2813" y="5616"/>
                  </a:cubicBezTo>
                  <a:cubicBezTo>
                    <a:pt x="3533" y="5616"/>
                    <a:pt x="4252" y="5332"/>
                    <a:pt x="4788" y="4796"/>
                  </a:cubicBezTo>
                  <a:cubicBezTo>
                    <a:pt x="5893" y="3691"/>
                    <a:pt x="5893" y="1917"/>
                    <a:pt x="4805" y="829"/>
                  </a:cubicBezTo>
                  <a:cubicBezTo>
                    <a:pt x="4252" y="277"/>
                    <a:pt x="3533" y="0"/>
                    <a:pt x="2813" y="0"/>
                  </a:cubicBezTo>
                  <a:close/>
                </a:path>
              </a:pathLst>
            </a:custGeom>
            <a:solidFill>
              <a:srgbClr val="FF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77;p16">
              <a:extLst>
                <a:ext uri="{FF2B5EF4-FFF2-40B4-BE49-F238E27FC236}">
                  <a16:creationId xmlns:a16="http://schemas.microsoft.com/office/drawing/2014/main" id="{F97E2E85-B64C-4DBB-934E-AB6D0C580526}"/>
                </a:ext>
              </a:extLst>
            </p:cNvPr>
            <p:cNvSpPr/>
            <p:nvPr/>
          </p:nvSpPr>
          <p:spPr>
            <a:xfrm>
              <a:off x="4480150" y="3938800"/>
              <a:ext cx="147325" cy="140425"/>
            </a:xfrm>
            <a:custGeom>
              <a:avLst/>
              <a:gdLst/>
              <a:ahLst/>
              <a:cxnLst/>
              <a:rect l="l" t="t" r="r" b="b"/>
              <a:pathLst>
                <a:path w="5893" h="5617" extrusionOk="0">
                  <a:moveTo>
                    <a:pt x="2813" y="528"/>
                  </a:moveTo>
                  <a:cubicBezTo>
                    <a:pt x="3399" y="528"/>
                    <a:pt x="3985" y="745"/>
                    <a:pt x="4420" y="1197"/>
                  </a:cubicBezTo>
                  <a:cubicBezTo>
                    <a:pt x="5307" y="2084"/>
                    <a:pt x="5307" y="3524"/>
                    <a:pt x="4420" y="4411"/>
                  </a:cubicBezTo>
                  <a:cubicBezTo>
                    <a:pt x="3976" y="4855"/>
                    <a:pt x="3395" y="5076"/>
                    <a:pt x="2813" y="5076"/>
                  </a:cubicBezTo>
                  <a:cubicBezTo>
                    <a:pt x="2231" y="5076"/>
                    <a:pt x="1650" y="4855"/>
                    <a:pt x="1206" y="4411"/>
                  </a:cubicBezTo>
                  <a:cubicBezTo>
                    <a:pt x="771" y="3993"/>
                    <a:pt x="536" y="3407"/>
                    <a:pt x="536" y="2804"/>
                  </a:cubicBezTo>
                  <a:cubicBezTo>
                    <a:pt x="536" y="2202"/>
                    <a:pt x="771" y="1632"/>
                    <a:pt x="1206" y="1197"/>
                  </a:cubicBezTo>
                  <a:cubicBezTo>
                    <a:pt x="1641" y="745"/>
                    <a:pt x="2227" y="528"/>
                    <a:pt x="2813" y="528"/>
                  </a:cubicBezTo>
                  <a:close/>
                  <a:moveTo>
                    <a:pt x="2813" y="0"/>
                  </a:moveTo>
                  <a:cubicBezTo>
                    <a:pt x="2093" y="0"/>
                    <a:pt x="1373" y="277"/>
                    <a:pt x="821" y="829"/>
                  </a:cubicBezTo>
                  <a:cubicBezTo>
                    <a:pt x="302" y="1348"/>
                    <a:pt x="1" y="2051"/>
                    <a:pt x="1" y="2804"/>
                  </a:cubicBezTo>
                  <a:cubicBezTo>
                    <a:pt x="1" y="3557"/>
                    <a:pt x="302" y="4260"/>
                    <a:pt x="838" y="4796"/>
                  </a:cubicBezTo>
                  <a:cubicBezTo>
                    <a:pt x="1373" y="5332"/>
                    <a:pt x="2093" y="5616"/>
                    <a:pt x="2813" y="5616"/>
                  </a:cubicBezTo>
                  <a:cubicBezTo>
                    <a:pt x="3533" y="5616"/>
                    <a:pt x="4252" y="5332"/>
                    <a:pt x="4788" y="4796"/>
                  </a:cubicBezTo>
                  <a:cubicBezTo>
                    <a:pt x="5893" y="3691"/>
                    <a:pt x="5893" y="1917"/>
                    <a:pt x="4805" y="829"/>
                  </a:cubicBezTo>
                  <a:cubicBezTo>
                    <a:pt x="4252" y="277"/>
                    <a:pt x="3533" y="0"/>
                    <a:pt x="2813" y="0"/>
                  </a:cubicBezTo>
                  <a:close/>
                </a:path>
              </a:pathLst>
            </a:custGeom>
            <a:solidFill>
              <a:srgbClr val="FF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78;p16">
              <a:extLst>
                <a:ext uri="{FF2B5EF4-FFF2-40B4-BE49-F238E27FC236}">
                  <a16:creationId xmlns:a16="http://schemas.microsoft.com/office/drawing/2014/main" id="{818B0136-EF1A-4760-B8FA-B12D0C865628}"/>
                </a:ext>
              </a:extLst>
            </p:cNvPr>
            <p:cNvSpPr/>
            <p:nvPr/>
          </p:nvSpPr>
          <p:spPr>
            <a:xfrm>
              <a:off x="4445000" y="3912850"/>
              <a:ext cx="306350" cy="304875"/>
            </a:xfrm>
            <a:custGeom>
              <a:avLst/>
              <a:gdLst/>
              <a:ahLst/>
              <a:cxnLst/>
              <a:rect l="l" t="t" r="r" b="b"/>
              <a:pathLst>
                <a:path w="12254" h="12195" extrusionOk="0">
                  <a:moveTo>
                    <a:pt x="4219" y="1566"/>
                  </a:moveTo>
                  <a:cubicBezTo>
                    <a:pt x="4805" y="1566"/>
                    <a:pt x="5391" y="1783"/>
                    <a:pt x="5826" y="2235"/>
                  </a:cubicBezTo>
                  <a:cubicBezTo>
                    <a:pt x="6713" y="3122"/>
                    <a:pt x="6713" y="4562"/>
                    <a:pt x="5826" y="5449"/>
                  </a:cubicBezTo>
                  <a:cubicBezTo>
                    <a:pt x="5382" y="5893"/>
                    <a:pt x="4801" y="6114"/>
                    <a:pt x="4219" y="6114"/>
                  </a:cubicBezTo>
                  <a:cubicBezTo>
                    <a:pt x="3637" y="6114"/>
                    <a:pt x="3056" y="5893"/>
                    <a:pt x="2612" y="5449"/>
                  </a:cubicBezTo>
                  <a:cubicBezTo>
                    <a:pt x="2177" y="5031"/>
                    <a:pt x="1942" y="4445"/>
                    <a:pt x="1942" y="3842"/>
                  </a:cubicBezTo>
                  <a:cubicBezTo>
                    <a:pt x="1942" y="3240"/>
                    <a:pt x="2177" y="2670"/>
                    <a:pt x="2612" y="2235"/>
                  </a:cubicBezTo>
                  <a:cubicBezTo>
                    <a:pt x="3047" y="1783"/>
                    <a:pt x="3633" y="1566"/>
                    <a:pt x="4219" y="1566"/>
                  </a:cubicBezTo>
                  <a:close/>
                  <a:moveTo>
                    <a:pt x="4219" y="1030"/>
                  </a:moveTo>
                  <a:cubicBezTo>
                    <a:pt x="3466" y="1030"/>
                    <a:pt x="2763" y="1331"/>
                    <a:pt x="2227" y="1867"/>
                  </a:cubicBezTo>
                  <a:cubicBezTo>
                    <a:pt x="1708" y="2386"/>
                    <a:pt x="1407" y="3089"/>
                    <a:pt x="1407" y="3842"/>
                  </a:cubicBezTo>
                  <a:cubicBezTo>
                    <a:pt x="1407" y="4595"/>
                    <a:pt x="1708" y="5298"/>
                    <a:pt x="2244" y="5834"/>
                  </a:cubicBezTo>
                  <a:cubicBezTo>
                    <a:pt x="2779" y="6370"/>
                    <a:pt x="3499" y="6654"/>
                    <a:pt x="4219" y="6654"/>
                  </a:cubicBezTo>
                  <a:cubicBezTo>
                    <a:pt x="4939" y="6654"/>
                    <a:pt x="5658" y="6370"/>
                    <a:pt x="6211" y="5834"/>
                  </a:cubicBezTo>
                  <a:cubicBezTo>
                    <a:pt x="7299" y="4729"/>
                    <a:pt x="7299" y="2955"/>
                    <a:pt x="6211" y="1867"/>
                  </a:cubicBezTo>
                  <a:cubicBezTo>
                    <a:pt x="5675" y="1331"/>
                    <a:pt x="4972" y="1030"/>
                    <a:pt x="4219" y="1030"/>
                  </a:cubicBezTo>
                  <a:close/>
                  <a:moveTo>
                    <a:pt x="4219" y="520"/>
                  </a:moveTo>
                  <a:cubicBezTo>
                    <a:pt x="5068" y="520"/>
                    <a:pt x="5918" y="846"/>
                    <a:pt x="6562" y="1499"/>
                  </a:cubicBezTo>
                  <a:cubicBezTo>
                    <a:pt x="7751" y="2687"/>
                    <a:pt x="7868" y="4579"/>
                    <a:pt x="6830" y="5884"/>
                  </a:cubicBezTo>
                  <a:cubicBezTo>
                    <a:pt x="6746" y="6001"/>
                    <a:pt x="6763" y="6152"/>
                    <a:pt x="6847" y="6236"/>
                  </a:cubicBezTo>
                  <a:lnTo>
                    <a:pt x="8621" y="8010"/>
                  </a:lnTo>
                  <a:cubicBezTo>
                    <a:pt x="8672" y="8061"/>
                    <a:pt x="8743" y="8083"/>
                    <a:pt x="8811" y="8083"/>
                  </a:cubicBezTo>
                  <a:cubicBezTo>
                    <a:pt x="8832" y="8083"/>
                    <a:pt x="8852" y="8081"/>
                    <a:pt x="8872" y="8077"/>
                  </a:cubicBezTo>
                  <a:cubicBezTo>
                    <a:pt x="8973" y="8044"/>
                    <a:pt x="9056" y="8044"/>
                    <a:pt x="9157" y="8044"/>
                  </a:cubicBezTo>
                  <a:cubicBezTo>
                    <a:pt x="9441" y="8044"/>
                    <a:pt x="9709" y="8144"/>
                    <a:pt x="9910" y="8345"/>
                  </a:cubicBezTo>
                  <a:lnTo>
                    <a:pt x="11400" y="9851"/>
                  </a:lnTo>
                  <a:cubicBezTo>
                    <a:pt x="11601" y="10052"/>
                    <a:pt x="11718" y="10320"/>
                    <a:pt x="11718" y="10605"/>
                  </a:cubicBezTo>
                  <a:cubicBezTo>
                    <a:pt x="11718" y="10889"/>
                    <a:pt x="11601" y="11157"/>
                    <a:pt x="11400" y="11358"/>
                  </a:cubicBezTo>
                  <a:cubicBezTo>
                    <a:pt x="11199" y="11559"/>
                    <a:pt x="10931" y="11676"/>
                    <a:pt x="10646" y="11676"/>
                  </a:cubicBezTo>
                  <a:cubicBezTo>
                    <a:pt x="10362" y="11676"/>
                    <a:pt x="10094" y="11559"/>
                    <a:pt x="9893" y="11358"/>
                  </a:cubicBezTo>
                  <a:lnTo>
                    <a:pt x="8404" y="9868"/>
                  </a:lnTo>
                  <a:cubicBezTo>
                    <a:pt x="8102" y="9550"/>
                    <a:pt x="8002" y="9098"/>
                    <a:pt x="8169" y="8696"/>
                  </a:cubicBezTo>
                  <a:cubicBezTo>
                    <a:pt x="8203" y="8596"/>
                    <a:pt x="8186" y="8495"/>
                    <a:pt x="8102" y="8412"/>
                  </a:cubicBezTo>
                  <a:lnTo>
                    <a:pt x="6361" y="6654"/>
                  </a:lnTo>
                  <a:cubicBezTo>
                    <a:pt x="6311" y="6604"/>
                    <a:pt x="6244" y="6587"/>
                    <a:pt x="6177" y="6587"/>
                  </a:cubicBezTo>
                  <a:cubicBezTo>
                    <a:pt x="6127" y="6587"/>
                    <a:pt x="6077" y="6604"/>
                    <a:pt x="6027" y="6621"/>
                  </a:cubicBezTo>
                  <a:cubicBezTo>
                    <a:pt x="5477" y="6980"/>
                    <a:pt x="4849" y="7156"/>
                    <a:pt x="4225" y="7156"/>
                  </a:cubicBezTo>
                  <a:cubicBezTo>
                    <a:pt x="3367" y="7156"/>
                    <a:pt x="2515" y="6825"/>
                    <a:pt x="1875" y="6186"/>
                  </a:cubicBezTo>
                  <a:cubicBezTo>
                    <a:pt x="570" y="4897"/>
                    <a:pt x="570" y="2788"/>
                    <a:pt x="1875" y="1499"/>
                  </a:cubicBezTo>
                  <a:cubicBezTo>
                    <a:pt x="2520" y="846"/>
                    <a:pt x="3369" y="520"/>
                    <a:pt x="4219" y="520"/>
                  </a:cubicBezTo>
                  <a:close/>
                  <a:moveTo>
                    <a:pt x="4217" y="1"/>
                  </a:moveTo>
                  <a:cubicBezTo>
                    <a:pt x="3231" y="1"/>
                    <a:pt x="2244" y="377"/>
                    <a:pt x="1491" y="1131"/>
                  </a:cubicBezTo>
                  <a:cubicBezTo>
                    <a:pt x="1" y="2620"/>
                    <a:pt x="1" y="5064"/>
                    <a:pt x="1491" y="6571"/>
                  </a:cubicBezTo>
                  <a:cubicBezTo>
                    <a:pt x="2235" y="7305"/>
                    <a:pt x="3222" y="7689"/>
                    <a:pt x="4214" y="7689"/>
                  </a:cubicBezTo>
                  <a:cubicBezTo>
                    <a:pt x="4873" y="7689"/>
                    <a:pt x="5533" y="7520"/>
                    <a:pt x="6127" y="7173"/>
                  </a:cubicBezTo>
                  <a:lnTo>
                    <a:pt x="7617" y="8663"/>
                  </a:lnTo>
                  <a:cubicBezTo>
                    <a:pt x="7466" y="9215"/>
                    <a:pt x="7617" y="9818"/>
                    <a:pt x="8035" y="10236"/>
                  </a:cubicBezTo>
                  <a:lnTo>
                    <a:pt x="9525" y="11726"/>
                  </a:lnTo>
                  <a:cubicBezTo>
                    <a:pt x="9826" y="12027"/>
                    <a:pt x="10228" y="12195"/>
                    <a:pt x="10646" y="12195"/>
                  </a:cubicBezTo>
                  <a:cubicBezTo>
                    <a:pt x="11082" y="12195"/>
                    <a:pt x="11483" y="12027"/>
                    <a:pt x="11785" y="11726"/>
                  </a:cubicBezTo>
                  <a:cubicBezTo>
                    <a:pt x="12086" y="11425"/>
                    <a:pt x="12253" y="11023"/>
                    <a:pt x="12253" y="10605"/>
                  </a:cubicBezTo>
                  <a:cubicBezTo>
                    <a:pt x="12237" y="10169"/>
                    <a:pt x="12086" y="9768"/>
                    <a:pt x="11785" y="9466"/>
                  </a:cubicBezTo>
                  <a:lnTo>
                    <a:pt x="10278" y="7977"/>
                  </a:lnTo>
                  <a:cubicBezTo>
                    <a:pt x="9977" y="7675"/>
                    <a:pt x="9575" y="7508"/>
                    <a:pt x="9157" y="7508"/>
                  </a:cubicBezTo>
                  <a:cubicBezTo>
                    <a:pt x="9056" y="7508"/>
                    <a:pt x="8973" y="7525"/>
                    <a:pt x="8889" y="7525"/>
                  </a:cubicBezTo>
                  <a:lnTo>
                    <a:pt x="7382" y="6035"/>
                  </a:lnTo>
                  <a:cubicBezTo>
                    <a:pt x="8437" y="4512"/>
                    <a:pt x="8270" y="2453"/>
                    <a:pt x="6931" y="1131"/>
                  </a:cubicBezTo>
                  <a:cubicBezTo>
                    <a:pt x="6186" y="377"/>
                    <a:pt x="5202" y="1"/>
                    <a:pt x="4217" y="1"/>
                  </a:cubicBezTo>
                  <a:close/>
                </a:path>
              </a:pathLst>
            </a:custGeom>
            <a:solidFill>
              <a:srgbClr val="FF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179;p16">
            <a:extLst>
              <a:ext uri="{FF2B5EF4-FFF2-40B4-BE49-F238E27FC236}">
                <a16:creationId xmlns:a16="http://schemas.microsoft.com/office/drawing/2014/main" id="{86244B5F-FBBD-4C39-AE5E-46FBEA3D87C6}"/>
              </a:ext>
            </a:extLst>
          </p:cNvPr>
          <p:cNvGrpSpPr/>
          <p:nvPr/>
        </p:nvGrpSpPr>
        <p:grpSpPr>
          <a:xfrm>
            <a:off x="6901230" y="3869825"/>
            <a:ext cx="216350" cy="302575"/>
            <a:chOff x="4055425" y="3122175"/>
            <a:chExt cx="216350" cy="302575"/>
          </a:xfrm>
        </p:grpSpPr>
        <p:sp>
          <p:nvSpPr>
            <p:cNvPr id="195" name="Google Shape;180;p16">
              <a:extLst>
                <a:ext uri="{FF2B5EF4-FFF2-40B4-BE49-F238E27FC236}">
                  <a16:creationId xmlns:a16="http://schemas.microsoft.com/office/drawing/2014/main" id="{01CC0035-BC68-4FB8-A9DD-CE39A9AC02E2}"/>
                </a:ext>
              </a:extLst>
            </p:cNvPr>
            <p:cNvSpPr/>
            <p:nvPr/>
          </p:nvSpPr>
          <p:spPr>
            <a:xfrm>
              <a:off x="4055425" y="3122175"/>
              <a:ext cx="216350" cy="302575"/>
            </a:xfrm>
            <a:custGeom>
              <a:avLst/>
              <a:gdLst/>
              <a:ahLst/>
              <a:cxnLst/>
              <a:rect l="l" t="t" r="r" b="b"/>
              <a:pathLst>
                <a:path w="8654" h="12103" extrusionOk="0">
                  <a:moveTo>
                    <a:pt x="4319" y="536"/>
                  </a:moveTo>
                  <a:cubicBezTo>
                    <a:pt x="6411" y="536"/>
                    <a:pt x="8118" y="2226"/>
                    <a:pt x="8118" y="4319"/>
                  </a:cubicBezTo>
                  <a:cubicBezTo>
                    <a:pt x="8118" y="5440"/>
                    <a:pt x="6963" y="7951"/>
                    <a:pt x="4921" y="11232"/>
                  </a:cubicBezTo>
                  <a:cubicBezTo>
                    <a:pt x="4804" y="11449"/>
                    <a:pt x="4570" y="11566"/>
                    <a:pt x="4319" y="11566"/>
                  </a:cubicBezTo>
                  <a:cubicBezTo>
                    <a:pt x="4068" y="11566"/>
                    <a:pt x="3850" y="11449"/>
                    <a:pt x="3716" y="11232"/>
                  </a:cubicBezTo>
                  <a:cubicBezTo>
                    <a:pt x="1691" y="7951"/>
                    <a:pt x="519" y="5440"/>
                    <a:pt x="519" y="4319"/>
                  </a:cubicBezTo>
                  <a:cubicBezTo>
                    <a:pt x="519" y="2226"/>
                    <a:pt x="2226" y="536"/>
                    <a:pt x="4319" y="536"/>
                  </a:cubicBezTo>
                  <a:close/>
                  <a:moveTo>
                    <a:pt x="4319" y="0"/>
                  </a:moveTo>
                  <a:cubicBezTo>
                    <a:pt x="1942" y="0"/>
                    <a:pt x="0" y="1942"/>
                    <a:pt x="0" y="4319"/>
                  </a:cubicBezTo>
                  <a:cubicBezTo>
                    <a:pt x="0" y="5892"/>
                    <a:pt x="1774" y="9089"/>
                    <a:pt x="3264" y="11516"/>
                  </a:cubicBezTo>
                  <a:cubicBezTo>
                    <a:pt x="3499" y="11885"/>
                    <a:pt x="3884" y="12102"/>
                    <a:pt x="4319" y="12102"/>
                  </a:cubicBezTo>
                  <a:cubicBezTo>
                    <a:pt x="4754" y="12102"/>
                    <a:pt x="5139" y="11885"/>
                    <a:pt x="5373" y="11516"/>
                  </a:cubicBezTo>
                  <a:cubicBezTo>
                    <a:pt x="6863" y="9089"/>
                    <a:pt x="8654" y="5892"/>
                    <a:pt x="8654" y="4319"/>
                  </a:cubicBezTo>
                  <a:cubicBezTo>
                    <a:pt x="8654" y="1942"/>
                    <a:pt x="6712" y="0"/>
                    <a:pt x="4319" y="0"/>
                  </a:cubicBezTo>
                  <a:close/>
                </a:path>
              </a:pathLst>
            </a:custGeom>
            <a:solidFill>
              <a:srgbClr val="FF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81;p16">
              <a:extLst>
                <a:ext uri="{FF2B5EF4-FFF2-40B4-BE49-F238E27FC236}">
                  <a16:creationId xmlns:a16="http://schemas.microsoft.com/office/drawing/2014/main" id="{9DCF5325-8ABA-4A00-9D36-B9CAD6857945}"/>
                </a:ext>
              </a:extLst>
            </p:cNvPr>
            <p:cNvSpPr/>
            <p:nvPr/>
          </p:nvSpPr>
          <p:spPr>
            <a:xfrm>
              <a:off x="4106900" y="3166525"/>
              <a:ext cx="113425" cy="113425"/>
            </a:xfrm>
            <a:custGeom>
              <a:avLst/>
              <a:gdLst/>
              <a:ahLst/>
              <a:cxnLst/>
              <a:rect l="l" t="t" r="r" b="b"/>
              <a:pathLst>
                <a:path w="4537" h="4537" extrusionOk="0">
                  <a:moveTo>
                    <a:pt x="2260" y="536"/>
                  </a:moveTo>
                  <a:cubicBezTo>
                    <a:pt x="3214" y="536"/>
                    <a:pt x="4001" y="1323"/>
                    <a:pt x="4001" y="2277"/>
                  </a:cubicBezTo>
                  <a:cubicBezTo>
                    <a:pt x="4001" y="3231"/>
                    <a:pt x="3214" y="4018"/>
                    <a:pt x="2260" y="4018"/>
                  </a:cubicBezTo>
                  <a:cubicBezTo>
                    <a:pt x="1306" y="4018"/>
                    <a:pt x="519" y="3231"/>
                    <a:pt x="519" y="2277"/>
                  </a:cubicBezTo>
                  <a:cubicBezTo>
                    <a:pt x="519" y="1323"/>
                    <a:pt x="1306" y="536"/>
                    <a:pt x="2260" y="536"/>
                  </a:cubicBezTo>
                  <a:close/>
                  <a:moveTo>
                    <a:pt x="2260" y="0"/>
                  </a:moveTo>
                  <a:cubicBezTo>
                    <a:pt x="1021" y="0"/>
                    <a:pt x="0" y="1021"/>
                    <a:pt x="0" y="2277"/>
                  </a:cubicBezTo>
                  <a:cubicBezTo>
                    <a:pt x="0" y="3516"/>
                    <a:pt x="1021" y="4537"/>
                    <a:pt x="2260" y="4537"/>
                  </a:cubicBezTo>
                  <a:cubicBezTo>
                    <a:pt x="3515" y="4537"/>
                    <a:pt x="4519" y="3516"/>
                    <a:pt x="4536" y="2277"/>
                  </a:cubicBezTo>
                  <a:cubicBezTo>
                    <a:pt x="4536" y="1021"/>
                    <a:pt x="3515" y="0"/>
                    <a:pt x="2260" y="0"/>
                  </a:cubicBezTo>
                  <a:close/>
                </a:path>
              </a:pathLst>
            </a:custGeom>
            <a:solidFill>
              <a:srgbClr val="FF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82;p16">
            <a:extLst>
              <a:ext uri="{FF2B5EF4-FFF2-40B4-BE49-F238E27FC236}">
                <a16:creationId xmlns:a16="http://schemas.microsoft.com/office/drawing/2014/main" id="{F42DE4EF-CF12-4DF5-8A46-7B3F4996BD84}"/>
              </a:ext>
            </a:extLst>
          </p:cNvPr>
          <p:cNvSpPr txBox="1"/>
          <p:nvPr/>
        </p:nvSpPr>
        <p:spPr>
          <a:xfrm>
            <a:off x="4816492" y="2607425"/>
            <a:ext cx="11376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03</a:t>
            </a:r>
            <a:endParaRPr sz="3400" b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98" name="Google Shape;183;p16">
            <a:extLst>
              <a:ext uri="{FF2B5EF4-FFF2-40B4-BE49-F238E27FC236}">
                <a16:creationId xmlns:a16="http://schemas.microsoft.com/office/drawing/2014/main" id="{BC2D3D10-98EE-4E37-8C27-3C0E4D677710}"/>
              </a:ext>
            </a:extLst>
          </p:cNvPr>
          <p:cNvSpPr txBox="1"/>
          <p:nvPr/>
        </p:nvSpPr>
        <p:spPr>
          <a:xfrm>
            <a:off x="6436292" y="2684025"/>
            <a:ext cx="11376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04</a:t>
            </a:r>
            <a:endParaRPr sz="3400" b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99" name="Google Shape;184;p16">
            <a:extLst>
              <a:ext uri="{FF2B5EF4-FFF2-40B4-BE49-F238E27FC236}">
                <a16:creationId xmlns:a16="http://schemas.microsoft.com/office/drawing/2014/main" id="{F94652D2-2CFD-4C64-9CC6-81A699D71FDA}"/>
              </a:ext>
            </a:extLst>
          </p:cNvPr>
          <p:cNvSpPr txBox="1"/>
          <p:nvPr/>
        </p:nvSpPr>
        <p:spPr>
          <a:xfrm>
            <a:off x="3214942" y="2684025"/>
            <a:ext cx="11376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02</a:t>
            </a:r>
            <a:endParaRPr sz="3400" b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00" name="ZoneTexte 199">
            <a:extLst>
              <a:ext uri="{FF2B5EF4-FFF2-40B4-BE49-F238E27FC236}">
                <a16:creationId xmlns:a16="http://schemas.microsoft.com/office/drawing/2014/main" id="{40F42238-9A14-428B-809B-E41785A2101A}"/>
              </a:ext>
            </a:extLst>
          </p:cNvPr>
          <p:cNvSpPr txBox="1"/>
          <p:nvPr/>
        </p:nvSpPr>
        <p:spPr>
          <a:xfrm>
            <a:off x="507794" y="975474"/>
            <a:ext cx="2707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Fira Sans Extra Condensed" panose="020B0604020202020204" charset="0"/>
              </a:rPr>
              <a:t>There are 4 options: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9A745A18-EE9D-41B7-96BF-3922C4476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6780"/>
            <a:ext cx="615696" cy="426720"/>
          </a:xfrm>
          <a:prstGeom prst="rect">
            <a:avLst/>
          </a:prstGeom>
          <a:gradFill>
            <a:gsLst>
              <a:gs pos="75000">
                <a:schemeClr val="accent1"/>
              </a:gs>
              <a:gs pos="24000">
                <a:schemeClr val="bg1">
                  <a:lumMod val="85000"/>
                </a:schemeClr>
              </a:gs>
            </a:gsLst>
            <a:lin ang="5400000" scaled="1"/>
          </a:gradFill>
          <a:effectLst>
            <a:outerShdw blurRad="50800" dist="50800" dir="66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545317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F7EBD8A-2621-466A-AC92-70A4652F4FCB}"/>
              </a:ext>
            </a:extLst>
          </p:cNvPr>
          <p:cNvSpPr txBox="1"/>
          <p:nvPr/>
        </p:nvSpPr>
        <p:spPr>
          <a:xfrm>
            <a:off x="390144" y="287655"/>
            <a:ext cx="631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Fira Sans Extra Condensed" panose="020B0604020202020204" charset="0"/>
              </a:rPr>
              <a:t>If </a:t>
            </a:r>
            <a:r>
              <a:rPr lang="fr-FR" sz="2800" dirty="0" err="1">
                <a:latin typeface="Fira Sans Extra Condensed" panose="020B0604020202020204" charset="0"/>
              </a:rPr>
              <a:t>you</a:t>
            </a:r>
            <a:r>
              <a:rPr lang="fr-FR" sz="2800" dirty="0">
                <a:latin typeface="Fira Sans Extra Condensed" panose="020B0604020202020204" charset="0"/>
              </a:rPr>
              <a:t> go for Option 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CC6B7E5-C998-471D-8A50-781D939D1E3A}"/>
              </a:ext>
            </a:extLst>
          </p:cNvPr>
          <p:cNvSpPr txBox="1"/>
          <p:nvPr/>
        </p:nvSpPr>
        <p:spPr>
          <a:xfrm>
            <a:off x="390144" y="926782"/>
            <a:ext cx="82174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rgbClr val="C00000"/>
                </a:solidFill>
                <a:latin typeface="Bahnschrift" panose="020B0502040204020203" pitchFamily="34" charset="0"/>
                <a:ea typeface="Roboto" panose="020B0604020202020204" charset="0"/>
              </a:rPr>
              <a:t>Careful</a:t>
            </a:r>
            <a:r>
              <a:rPr lang="fr-FR" sz="1200" b="1" dirty="0">
                <a:solidFill>
                  <a:srgbClr val="C00000"/>
                </a:solidFill>
                <a:latin typeface="Bahnschrift" panose="020B0502040204020203" pitchFamily="34" charset="0"/>
                <a:ea typeface="Roboto" panose="020B0604020202020204" charset="0"/>
              </a:rPr>
              <a:t>! 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The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two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parts of the route are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done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by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two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different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bus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operators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,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so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you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need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to change bus at Limassol. </a:t>
            </a:r>
          </a:p>
          <a:p>
            <a:endParaRPr lang="fr-FR" sz="1200" b="1" dirty="0">
              <a:solidFill>
                <a:schemeClr val="tx1"/>
              </a:solidFill>
              <a:latin typeface="Bahnschrift" panose="020B0502040204020203" pitchFamily="34" charset="0"/>
              <a:ea typeface="Roboto" panose="020B0604020202020204" charset="0"/>
            </a:endParaRPr>
          </a:p>
          <a:p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Total trip duration: </a:t>
            </a:r>
            <a:r>
              <a:rPr lang="fr-FR" sz="1200" b="1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3 </a:t>
            </a:r>
            <a:r>
              <a:rPr lang="fr-FR" sz="1200" b="1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hours</a:t>
            </a:r>
            <a:r>
              <a:rPr lang="fr-FR" sz="1200" b="1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</a:t>
            </a:r>
            <a:r>
              <a:rPr lang="fr-FR" sz="1200" b="1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is</a:t>
            </a:r>
            <a:r>
              <a:rPr lang="fr-FR" sz="1200" b="1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an </a:t>
            </a:r>
            <a:r>
              <a:rPr lang="fr-FR" sz="1200" b="1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average</a:t>
            </a:r>
            <a:r>
              <a:rPr lang="fr-FR" sz="1200" b="1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</a:t>
            </a:r>
            <a:r>
              <a:rPr lang="fr-FR" sz="1200" b="1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estimate</a:t>
            </a:r>
            <a:endParaRPr lang="fr-FR" sz="1200" dirty="0">
              <a:solidFill>
                <a:schemeClr val="tx1"/>
              </a:solidFill>
              <a:latin typeface="Bahnschrift" panose="020B0502040204020203" pitchFamily="34" charset="0"/>
              <a:ea typeface="Roboto" panose="020B0604020202020204" charset="0"/>
            </a:endParaRPr>
          </a:p>
          <a:p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Total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cost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: </a:t>
            </a:r>
            <a:r>
              <a:rPr lang="fr-FR" sz="1200" b="1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15-20€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</a:t>
            </a:r>
            <a:r>
              <a:rPr lang="fr-FR" sz="1200" b="1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(</a:t>
            </a:r>
            <a:r>
              <a:rPr lang="fr-FR" sz="1200" b="1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from</a:t>
            </a:r>
            <a:r>
              <a:rPr lang="fr-FR" sz="1200" b="1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the Airport to Limassol and </a:t>
            </a:r>
            <a:r>
              <a:rPr lang="fr-FR" sz="1200" b="1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from</a:t>
            </a:r>
            <a:r>
              <a:rPr lang="fr-FR" sz="1200" b="1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Limassol to Paphos bus station)</a:t>
            </a:r>
          </a:p>
          <a:p>
            <a:endParaRPr lang="fr-FR" sz="1200" b="1" dirty="0">
              <a:solidFill>
                <a:schemeClr val="tx1"/>
              </a:solidFill>
              <a:latin typeface="Bahnschrift" panose="020B0502040204020203" pitchFamily="34" charset="0"/>
              <a:ea typeface="Roboto" panose="020B0604020202020204" charset="0"/>
            </a:endParaRPr>
          </a:p>
          <a:p>
            <a:r>
              <a:rPr lang="fr-FR" sz="1200" b="1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Directions:</a:t>
            </a:r>
            <a:endParaRPr lang="fr-FR" sz="1200" dirty="0">
              <a:solidFill>
                <a:schemeClr val="tx1"/>
              </a:solidFill>
              <a:latin typeface="Bahnschrift" panose="020B0502040204020203" pitchFamily="34" charset="0"/>
              <a:ea typeface="Robo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First,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you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get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your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tickets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from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the bus stand at the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Arrival’s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Area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near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the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designated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bus exit. The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receptionist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there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will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give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you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all the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necessary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information for the trip. It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is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also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necessary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to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prebook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. Call </a:t>
            </a:r>
            <a:r>
              <a:rPr lang="fr-FR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Kapnos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Airport Shuttle at 77771477 or email 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  <a:hlinkClick r:id="rId2"/>
              </a:rPr>
              <a:t>info@kapnosairportshuttle.com</a:t>
            </a:r>
            <a:r>
              <a:rPr lang="fr-FR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</a:t>
            </a:r>
          </a:p>
          <a:p>
            <a:endParaRPr lang="fr-FR" sz="1200" dirty="0">
              <a:solidFill>
                <a:schemeClr val="tx1"/>
              </a:solidFill>
              <a:latin typeface="Bahnschrift" panose="020B0502040204020203" pitchFamily="34" charset="0"/>
              <a:ea typeface="Robo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Approximately 15 minutes before the departure time, the bus driver will announce that you can get on the bus and he will help you with your language. The trip from </a:t>
            </a:r>
            <a:r>
              <a:rPr lang="en-US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Larnaca</a:t>
            </a:r>
            <a:r>
              <a:rPr lang="en-US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Airport to Limassol takes about 50-60 minutes.</a:t>
            </a:r>
          </a:p>
          <a:p>
            <a:endParaRPr lang="en-US" sz="1200" dirty="0">
              <a:solidFill>
                <a:schemeClr val="tx1"/>
              </a:solidFill>
              <a:latin typeface="Bahnschrift" panose="020B0502040204020203" pitchFamily="34" charset="0"/>
              <a:ea typeface="Robo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You arrive at Agios Georgios </a:t>
            </a:r>
            <a:r>
              <a:rPr lang="en-US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Havouzas</a:t>
            </a:r>
            <a:r>
              <a:rPr lang="en-US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Church in Limassol where you will get the bus to </a:t>
            </a:r>
            <a:r>
              <a:rPr lang="en-US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Pafos</a:t>
            </a:r>
            <a:r>
              <a:rPr lang="en-US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.</a:t>
            </a:r>
          </a:p>
          <a:p>
            <a:endParaRPr lang="en-US" sz="1200" dirty="0">
              <a:solidFill>
                <a:schemeClr val="tx1"/>
              </a:solidFill>
              <a:latin typeface="Bahnschrift" panose="020B0502040204020203" pitchFamily="34" charset="0"/>
              <a:ea typeface="Robo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There will be some waiting time at Agios Georgios </a:t>
            </a:r>
            <a:r>
              <a:rPr lang="en-US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Havouzas</a:t>
            </a:r>
            <a:r>
              <a:rPr lang="en-US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depending on the departure time of the bus.</a:t>
            </a:r>
          </a:p>
          <a:p>
            <a:endParaRPr lang="en-US" sz="1200" dirty="0">
              <a:solidFill>
                <a:schemeClr val="tx1"/>
              </a:solidFill>
              <a:latin typeface="Bahnschrift" panose="020B0502040204020203" pitchFamily="34" charset="0"/>
              <a:ea typeface="Robo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The trip for Limassol to </a:t>
            </a:r>
            <a:r>
              <a:rPr lang="en-US" sz="1200" dirty="0" err="1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Pafos</a:t>
            </a:r>
            <a:r>
              <a:rPr lang="en-US" sz="1200" dirty="0">
                <a:solidFill>
                  <a:schemeClr val="tx1"/>
                </a:solidFill>
                <a:latin typeface="Bahnschrift" panose="020B0502040204020203" pitchFamily="34" charset="0"/>
                <a:ea typeface="Roboto" panose="020B0604020202020204" charset="0"/>
              </a:rPr>
              <a:t> takes about 50 minutes.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A6AEE4-2A9A-4F9E-9925-DB16BDFB8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16780"/>
            <a:ext cx="615696" cy="426720"/>
          </a:xfrm>
          <a:prstGeom prst="rect">
            <a:avLst/>
          </a:prstGeom>
          <a:gradFill>
            <a:gsLst>
              <a:gs pos="75000">
                <a:schemeClr val="accent1"/>
              </a:gs>
              <a:gs pos="24000">
                <a:schemeClr val="bg1">
                  <a:lumMod val="85000"/>
                </a:schemeClr>
              </a:gs>
            </a:gsLst>
            <a:lin ang="5400000" scaled="1"/>
          </a:gradFill>
          <a:effectLst>
            <a:outerShdw blurRad="50800" dist="50800" dir="66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51335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0A90A-AC39-4E82-B36B-9EED7319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Fira Sans Extra Condensed" panose="020B0604020202020204" charset="0"/>
              </a:rPr>
              <a:t>Emergency Numbers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1F4B2ED-112A-4C28-9648-260B4C0FFF28}"/>
              </a:ext>
            </a:extLst>
          </p:cNvPr>
          <p:cNvSpPr txBox="1"/>
          <p:nvPr/>
        </p:nvSpPr>
        <p:spPr>
          <a:xfrm>
            <a:off x="311700" y="1645920"/>
            <a:ext cx="378881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Bahnschrift" panose="020B0502040204020203" pitchFamily="34" charset="0"/>
                <a:ea typeface="Roboto" panose="020B0604020202020204" charset="0"/>
              </a:rPr>
              <a:t>Ambulance, </a:t>
            </a:r>
            <a:r>
              <a:rPr lang="fr-FR" dirty="0" err="1">
                <a:solidFill>
                  <a:srgbClr val="C00000"/>
                </a:solidFill>
                <a:latin typeface="Bahnschrift" panose="020B0502040204020203" pitchFamily="34" charset="0"/>
                <a:ea typeface="Roboto" panose="020B0604020202020204" charset="0"/>
              </a:rPr>
              <a:t>Fire</a:t>
            </a:r>
            <a:r>
              <a:rPr lang="fr-FR" dirty="0">
                <a:solidFill>
                  <a:srgbClr val="C00000"/>
                </a:solidFill>
                <a:latin typeface="Bahnschrift" panose="020B0502040204020203" pitchFamily="34" charset="0"/>
                <a:ea typeface="Roboto" panose="020B0604020202020204" charset="0"/>
              </a:rPr>
              <a:t> Service and Police:</a:t>
            </a:r>
          </a:p>
          <a:p>
            <a:r>
              <a:rPr lang="fr-FR" b="1" dirty="0">
                <a:latin typeface="Bahnschrift" panose="020B0502040204020203" pitchFamily="34" charset="0"/>
                <a:ea typeface="Roboto" panose="020B0604020202020204" charset="0"/>
              </a:rPr>
              <a:t>199 or 112</a:t>
            </a:r>
          </a:p>
          <a:p>
            <a:endParaRPr lang="fr-FR" dirty="0">
              <a:latin typeface="Bahnschrift" panose="020B0502040204020203" pitchFamily="34" charset="0"/>
              <a:ea typeface="Roboto" panose="020B0604020202020204" charset="0"/>
            </a:endParaRPr>
          </a:p>
          <a:p>
            <a:r>
              <a:rPr lang="fr-FR" dirty="0" err="1">
                <a:solidFill>
                  <a:srgbClr val="C00000"/>
                </a:solidFill>
                <a:latin typeface="Bahnschrift" panose="020B0502040204020203" pitchFamily="34" charset="0"/>
                <a:ea typeface="Roboto" panose="020B0604020202020204" charset="0"/>
              </a:rPr>
              <a:t>Find</a:t>
            </a:r>
            <a:r>
              <a:rPr lang="fr-FR" dirty="0">
                <a:solidFill>
                  <a:srgbClr val="C00000"/>
                </a:solidFill>
                <a:latin typeface="Bahnschrift" panose="020B0502040204020203" pitchFamily="34" charset="0"/>
                <a:ea typeface="Roboto" panose="020B0604020202020204" charset="0"/>
              </a:rPr>
              <a:t> an open </a:t>
            </a:r>
            <a:r>
              <a:rPr lang="fr-FR" dirty="0" err="1">
                <a:solidFill>
                  <a:srgbClr val="C00000"/>
                </a:solidFill>
                <a:latin typeface="Bahnschrift" panose="020B0502040204020203" pitchFamily="34" charset="0"/>
                <a:ea typeface="Roboto" panose="020B0604020202020204" charset="0"/>
              </a:rPr>
              <a:t>pharmacy</a:t>
            </a:r>
            <a:r>
              <a:rPr lang="fr-FR" dirty="0">
                <a:solidFill>
                  <a:srgbClr val="C00000"/>
                </a:solidFill>
                <a:latin typeface="Bahnschrift" panose="020B0502040204020203" pitchFamily="34" charset="0"/>
                <a:ea typeface="Roboto" panose="020B0604020202020204" charset="0"/>
              </a:rPr>
              <a:t> at night in </a:t>
            </a:r>
            <a:r>
              <a:rPr lang="fr-FR" dirty="0" err="1">
                <a:solidFill>
                  <a:srgbClr val="C00000"/>
                </a:solidFill>
                <a:latin typeface="Bahnschrift" panose="020B0502040204020203" pitchFamily="34" charset="0"/>
                <a:ea typeface="Roboto" panose="020B0604020202020204" charset="0"/>
              </a:rPr>
              <a:t>Cyprus</a:t>
            </a:r>
            <a:r>
              <a:rPr lang="fr-FR" dirty="0">
                <a:solidFill>
                  <a:srgbClr val="C00000"/>
                </a:solidFill>
                <a:latin typeface="Bahnschrift" panose="020B0502040204020203" pitchFamily="34" charset="0"/>
                <a:ea typeface="Roboto" panose="020B0604020202020204" charset="0"/>
              </a:rPr>
              <a:t>:</a:t>
            </a:r>
          </a:p>
          <a:p>
            <a:r>
              <a:rPr lang="fr-FR" b="1" dirty="0">
                <a:latin typeface="Bahnschrift" panose="020B0502040204020203" pitchFamily="34" charset="0"/>
                <a:ea typeface="Roboto" panose="020B0604020202020204" charset="0"/>
              </a:rPr>
              <a:t>192</a:t>
            </a:r>
          </a:p>
          <a:p>
            <a:endParaRPr lang="fr-FR" dirty="0">
              <a:latin typeface="Bahnschrift" panose="020B0502040204020203" pitchFamily="34" charset="0"/>
              <a:ea typeface="Roboto" panose="020B0604020202020204" charset="0"/>
            </a:endParaRPr>
          </a:p>
          <a:p>
            <a:r>
              <a:rPr lang="fr-FR" dirty="0" err="1">
                <a:solidFill>
                  <a:srgbClr val="C00000"/>
                </a:solidFill>
                <a:latin typeface="Bahnschrift" panose="020B0502040204020203" pitchFamily="34" charset="0"/>
                <a:ea typeface="Roboto" panose="020B0604020202020204" charset="0"/>
              </a:rPr>
              <a:t>Narcotics</a:t>
            </a:r>
            <a:r>
              <a:rPr lang="fr-FR" dirty="0">
                <a:solidFill>
                  <a:srgbClr val="C00000"/>
                </a:solidFill>
                <a:latin typeface="Bahnschrift" panose="020B0502040204020203" pitchFamily="34" charset="0"/>
                <a:ea typeface="Roboto" panose="020B0604020202020204" charset="0"/>
              </a:rPr>
              <a:t> &amp; </a:t>
            </a:r>
            <a:r>
              <a:rPr lang="fr-FR" dirty="0" err="1">
                <a:solidFill>
                  <a:srgbClr val="C00000"/>
                </a:solidFill>
                <a:latin typeface="Bahnschrift" panose="020B0502040204020203" pitchFamily="34" charset="0"/>
                <a:ea typeface="Roboto" panose="020B0604020202020204" charset="0"/>
              </a:rPr>
              <a:t>Poisoning</a:t>
            </a:r>
            <a:r>
              <a:rPr lang="fr-FR" dirty="0">
                <a:solidFill>
                  <a:srgbClr val="C00000"/>
                </a:solidFill>
                <a:latin typeface="Bahnschrift" panose="020B0502040204020203" pitchFamily="34" charset="0"/>
                <a:ea typeface="Roboto" panose="020B0604020202020204" charset="0"/>
              </a:rPr>
              <a:t>: </a:t>
            </a:r>
            <a:br>
              <a:rPr lang="fr-FR" dirty="0">
                <a:latin typeface="Bahnschrift" panose="020B0502040204020203" pitchFamily="34" charset="0"/>
                <a:ea typeface="Roboto" panose="020B0604020202020204" charset="0"/>
              </a:rPr>
            </a:br>
            <a:r>
              <a:rPr lang="fr-FR" b="1" dirty="0">
                <a:latin typeface="Bahnschrift" panose="020B0502040204020203" pitchFamily="34" charset="0"/>
                <a:ea typeface="Roboto" panose="020B0604020202020204" charset="0"/>
              </a:rPr>
              <a:t>90 90 14 01</a:t>
            </a:r>
          </a:p>
          <a:p>
            <a:endParaRPr lang="fr-FR" dirty="0">
              <a:latin typeface="Bahnschrift" panose="020B0502040204020203" pitchFamily="34" charset="0"/>
              <a:ea typeface="Roboto" panose="020B0604020202020204" charset="0"/>
            </a:endParaRPr>
          </a:p>
          <a:p>
            <a:r>
              <a:rPr lang="fr-FR" dirty="0">
                <a:solidFill>
                  <a:srgbClr val="C00000"/>
                </a:solidFill>
                <a:latin typeface="Bahnschrift" panose="020B0502040204020203" pitchFamily="34" charset="0"/>
                <a:ea typeface="Roboto" panose="020B0604020202020204" charset="0"/>
              </a:rPr>
              <a:t>Paphos General Hospital: </a:t>
            </a:r>
            <a:br>
              <a:rPr lang="fr-FR" dirty="0">
                <a:latin typeface="Bahnschrift" panose="020B0502040204020203" pitchFamily="34" charset="0"/>
                <a:ea typeface="Roboto" panose="020B0604020202020204" charset="0"/>
              </a:rPr>
            </a:br>
            <a:r>
              <a:rPr lang="fr-FR" b="1" dirty="0">
                <a:latin typeface="Bahnschrift" panose="020B0502040204020203" pitchFamily="34" charset="0"/>
                <a:ea typeface="Roboto" panose="020B0604020202020204" charset="0"/>
              </a:rPr>
              <a:t>+357 26 80 3260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A4E7DE-F273-4429-826C-F6488F024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218" y="1134986"/>
            <a:ext cx="3550443" cy="34840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868A2B-12C7-4629-922F-6BDFFBCF3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" y="4698475"/>
            <a:ext cx="615696" cy="426720"/>
          </a:xfrm>
          <a:prstGeom prst="rect">
            <a:avLst/>
          </a:prstGeom>
          <a:gradFill>
            <a:gsLst>
              <a:gs pos="75000">
                <a:schemeClr val="accent1"/>
              </a:gs>
              <a:gs pos="24000">
                <a:schemeClr val="bg1">
                  <a:lumMod val="85000"/>
                </a:schemeClr>
              </a:gs>
            </a:gsLst>
            <a:lin ang="5400000" scaled="1"/>
          </a:gradFill>
          <a:effectLst>
            <a:outerShdw blurRad="50800" dist="50800" dir="66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58928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9624B-1A39-4DCC-83D2-8391000EE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30" y="668284"/>
            <a:ext cx="1619576" cy="1470486"/>
          </a:xfrm>
        </p:spPr>
        <p:txBody>
          <a:bodyPr/>
          <a:lstStyle/>
          <a:p>
            <a:r>
              <a:rPr lang="fr-FR" sz="2000" dirty="0">
                <a:latin typeface="Fira Sans Extra Condensed" panose="020B0604020202020204" charset="0"/>
              </a:rPr>
              <a:t>What are </a:t>
            </a:r>
            <a:r>
              <a:rPr lang="fr-FR" sz="2000" dirty="0" err="1">
                <a:latin typeface="Fira Sans Extra Condensed" panose="020B0604020202020204" charset="0"/>
              </a:rPr>
              <a:t>you</a:t>
            </a:r>
            <a:r>
              <a:rPr lang="fr-FR" sz="2000" dirty="0">
                <a:latin typeface="Fira Sans Extra Condensed" panose="020B0604020202020204" charset="0"/>
              </a:rPr>
              <a:t> </a:t>
            </a:r>
            <a:r>
              <a:rPr lang="fr-FR" sz="2000" dirty="0" err="1">
                <a:latin typeface="Fira Sans Extra Condensed" panose="020B0604020202020204" charset="0"/>
              </a:rPr>
              <a:t>going</a:t>
            </a:r>
            <a:r>
              <a:rPr lang="fr-FR" sz="2000" dirty="0">
                <a:latin typeface="Fira Sans Extra Condensed" panose="020B0604020202020204" charset="0"/>
              </a:rPr>
              <a:t> to do in Cyprus?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D73080-799A-4408-9FEF-36C535B13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" y="4716780"/>
            <a:ext cx="615696" cy="426720"/>
          </a:xfrm>
          <a:prstGeom prst="rect">
            <a:avLst/>
          </a:prstGeom>
          <a:gradFill>
            <a:gsLst>
              <a:gs pos="75000">
                <a:schemeClr val="accent1"/>
              </a:gs>
              <a:gs pos="24000">
                <a:schemeClr val="bg1">
                  <a:lumMod val="85000"/>
                </a:schemeClr>
              </a:gs>
            </a:gsLst>
            <a:lin ang="5400000" scaled="1"/>
          </a:gradFill>
          <a:effectLst>
            <a:outerShdw blurRad="50800" dist="50800" dir="6600000" sx="1000" sy="1000" algn="ctr" rotWithShape="0">
              <a:srgbClr val="000000"/>
            </a:outerShdw>
          </a:effec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DB075417-8B87-4F41-9F2F-805EE47ED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063" y="82931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2A826-1FBA-4934-A8B4-44814623FA5F}"/>
              </a:ext>
            </a:extLst>
          </p:cNvPr>
          <p:cNvSpPr txBox="1"/>
          <p:nvPr/>
        </p:nvSpPr>
        <p:spPr>
          <a:xfrm>
            <a:off x="236871" y="2651419"/>
            <a:ext cx="176923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Fira Sans Extra Condensed" panose="020B0604020202020204" charset="0"/>
              </a:rPr>
              <a:t>COURSES</a:t>
            </a:r>
          </a:p>
          <a:p>
            <a:r>
              <a:rPr lang="fr-FR" sz="1100" dirty="0">
                <a:solidFill>
                  <a:srgbClr val="FF0000"/>
                </a:solidFill>
                <a:latin typeface="Fira Sans Extra Condensed" panose="020B0604020202020204" charset="0"/>
                <a:hlinkClick r:id="rId3"/>
              </a:rPr>
              <a:t>https://www.ccifcyprus.com/erasmus-courses.html</a:t>
            </a:r>
            <a:endParaRPr lang="fr-FR" sz="1100" dirty="0">
              <a:solidFill>
                <a:srgbClr val="FF0000"/>
              </a:solidFill>
              <a:latin typeface="Fira Sans Extra Condensed" panose="020B0604020202020204" charset="0"/>
            </a:endParaRPr>
          </a:p>
          <a:p>
            <a:r>
              <a:rPr lang="fr-FR" sz="1100" dirty="0">
                <a:solidFill>
                  <a:srgbClr val="FF0000"/>
                </a:solidFill>
                <a:latin typeface="Fira Sans Extra Condensed" panose="020B060402020202020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C5F860-4617-EA4E-8378-484D3D008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838" y="1033463"/>
            <a:ext cx="1360487" cy="839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C5F860-4617-EA4E-8378-484D3D008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838" y="1033463"/>
            <a:ext cx="1360487" cy="8397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C5F860-4617-EA4E-8378-484D3D008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838" y="1033463"/>
            <a:ext cx="1360487" cy="839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2B7D2A-0E1B-B945-85AD-C26D52DEC4E0}"/>
              </a:ext>
            </a:extLst>
          </p:cNvPr>
          <p:cNvSpPr txBox="1"/>
          <p:nvPr/>
        </p:nvSpPr>
        <p:spPr>
          <a:xfrm>
            <a:off x="2786064" y="349081"/>
            <a:ext cx="61210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7030A0"/>
                </a:solidFill>
                <a:latin typeface="+mn-lt"/>
              </a:rPr>
              <a:t>Inclusion and 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7030A0"/>
                </a:solidFill>
                <a:latin typeface="+mn-lt"/>
              </a:rPr>
              <a:t>Digital Transformation including ICT or 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7030A0"/>
                </a:solidFill>
                <a:latin typeface="+mn-lt"/>
              </a:rPr>
              <a:t>Environment, climate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7030A0"/>
                </a:solidFill>
                <a:latin typeface="+mn-lt"/>
              </a:rPr>
              <a:t>Demoracy</a:t>
            </a:r>
            <a:r>
              <a:rPr lang="en-GB" b="1" dirty="0">
                <a:solidFill>
                  <a:srgbClr val="7030A0"/>
                </a:solidFill>
                <a:latin typeface="+mn-lt"/>
              </a:rPr>
              <a:t> in EU </a:t>
            </a:r>
          </a:p>
          <a:p>
            <a:endParaRPr lang="en-GB" dirty="0"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hlinkClick r:id="rId5"/>
              </a:rPr>
              <a:t>B1 ENGLISH LANGUAGE </a:t>
            </a:r>
            <a:endParaRPr lang="en-CY" dirty="0">
              <a:latin typeface="+mn-lt"/>
              <a:hlinkClick r:id="rId5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hlinkClick r:id="rId5"/>
              </a:rPr>
              <a:t>B2 ENGLISH LANGUAGE</a:t>
            </a:r>
            <a:endParaRPr lang="en-CY" dirty="0">
              <a:latin typeface="+mn-lt"/>
              <a:hlinkClick r:id="rId5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hlinkClick r:id="rId5"/>
              </a:rPr>
              <a:t>CLIL </a:t>
            </a:r>
            <a:endParaRPr lang="en-CY" dirty="0">
              <a:latin typeface="+mn-lt"/>
              <a:hlinkClick r:id="rId5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hlinkClick r:id="rId5"/>
              </a:rPr>
              <a:t>ICT – TEAM Work </a:t>
            </a:r>
            <a:endParaRPr lang="en-CY" dirty="0">
              <a:latin typeface="+mn-lt"/>
              <a:hlinkClick r:id="rId5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hlinkClick r:id="rId5"/>
              </a:rPr>
              <a:t>ENTERPRENEURSHIP MINDSET </a:t>
            </a:r>
            <a:endParaRPr lang="en-CY" dirty="0">
              <a:latin typeface="+mn-lt"/>
            </a:endParaRPr>
          </a:p>
          <a:p>
            <a:pPr lvl="0"/>
            <a:endParaRPr lang="en-CY" dirty="0">
              <a:latin typeface="+mn-lt"/>
            </a:endParaRPr>
          </a:p>
          <a:p>
            <a:pPr lvl="0"/>
            <a:r>
              <a:rPr lang="en-US" dirty="0">
                <a:latin typeface="+mn-lt"/>
              </a:rPr>
              <a:t>Other Courses available:</a:t>
            </a:r>
            <a:endParaRPr lang="en-CY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8DC7D3"/>
                </a:solidFill>
                <a:effectLst/>
                <a:latin typeface="Raleway" pitchFamily="2" charset="77"/>
                <a:hlinkClick r:id="rId6"/>
              </a:rPr>
              <a:t>​​</a:t>
            </a:r>
            <a:r>
              <a:rPr lang="en-GB" b="1" i="0" u="none" strike="noStrike" dirty="0">
                <a:solidFill>
                  <a:srgbClr val="8DC7D3"/>
                </a:solidFill>
                <a:effectLst/>
                <a:latin typeface="Raleway" pitchFamily="2" charset="77"/>
                <a:hlinkClick r:id="rId6"/>
              </a:rPr>
              <a:t>Inclusive Education</a:t>
            </a:r>
            <a:endParaRPr lang="en-GB" b="1" i="0" u="none" strike="noStrike" dirty="0">
              <a:solidFill>
                <a:srgbClr val="8DC7D3"/>
              </a:solidFill>
              <a:effectLst/>
              <a:latin typeface="Ralewa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8DC7D3"/>
                </a:solidFill>
                <a:effectLst/>
                <a:latin typeface="Raleway" pitchFamily="2" charset="77"/>
                <a:hlinkClick r:id="rId7"/>
              </a:rPr>
              <a:t>Educational Leadership</a:t>
            </a:r>
            <a:endParaRPr lang="en-GB" b="0" i="0" dirty="0">
              <a:solidFill>
                <a:srgbClr val="8E8E8E"/>
              </a:solidFill>
              <a:effectLst/>
              <a:latin typeface="Ralewa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5199A8"/>
                </a:solidFill>
                <a:effectLst/>
                <a:latin typeface="Raleway" pitchFamily="2" charset="77"/>
                <a:hlinkClick r:id="rId8"/>
              </a:rPr>
              <a:t>Conflict Management​/Effective Relationship</a:t>
            </a:r>
            <a:endParaRPr lang="en-GB" b="0" i="0" dirty="0">
              <a:solidFill>
                <a:srgbClr val="8E8E8E"/>
              </a:solidFill>
              <a:effectLst/>
              <a:latin typeface="Raleway" pitchFamily="2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5199A8"/>
                </a:solidFill>
                <a:effectLst/>
                <a:latin typeface="Raleway" pitchFamily="2" charset="77"/>
                <a:hlinkClick r:id="rId9"/>
              </a:rPr>
              <a:t>Social Web Solutions in classrooms</a:t>
            </a:r>
            <a:endParaRPr lang="en-GB" b="1" i="0" u="none" strike="noStrike" dirty="0">
              <a:solidFill>
                <a:srgbClr val="5199A8"/>
              </a:solidFill>
              <a:effectLst/>
              <a:latin typeface="Ralewa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5199A8"/>
                </a:solidFill>
                <a:effectLst/>
                <a:latin typeface="Raleway" pitchFamily="2" charset="77"/>
                <a:hlinkClick r:id="rId10"/>
              </a:rPr>
              <a:t>Digital/Art Tools in real or virtual museums</a:t>
            </a:r>
            <a:endParaRPr lang="en-GB" b="0" i="0" dirty="0">
              <a:solidFill>
                <a:srgbClr val="8E8E8E"/>
              </a:solidFill>
              <a:effectLst/>
              <a:latin typeface="Raleway" pitchFamily="2" charset="77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CY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9872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AD73080-799A-4408-9FEF-36C535B13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" y="4716780"/>
            <a:ext cx="615696" cy="426720"/>
          </a:xfrm>
          <a:prstGeom prst="rect">
            <a:avLst/>
          </a:prstGeom>
          <a:gradFill>
            <a:gsLst>
              <a:gs pos="75000">
                <a:schemeClr val="accent1"/>
              </a:gs>
              <a:gs pos="24000">
                <a:schemeClr val="bg1">
                  <a:lumMod val="85000"/>
                </a:schemeClr>
              </a:gs>
            </a:gsLst>
            <a:lin ang="5400000" scaled="1"/>
          </a:gradFill>
          <a:effectLst>
            <a:outerShdw blurRad="50800" dist="50800" dir="6600000" sx="1000" sy="1000" algn="ctr" rotWithShape="0">
              <a:srgbClr val="000000"/>
            </a:outerShdw>
          </a:effec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DB075417-8B87-4F41-9F2F-805EE47ED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063" y="82931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740D789-BBAA-4123-BC2C-4B983E7A3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741674"/>
              </p:ext>
            </p:extLst>
          </p:nvPr>
        </p:nvGraphicFramePr>
        <p:xfrm>
          <a:off x="2640725" y="214685"/>
          <a:ext cx="6191576" cy="4757193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452728">
                  <a:extLst>
                    <a:ext uri="{9D8B030D-6E8A-4147-A177-3AD203B41FA5}">
                      <a16:colId xmlns:a16="http://schemas.microsoft.com/office/drawing/2014/main" val="486551503"/>
                    </a:ext>
                  </a:extLst>
                </a:gridCol>
                <a:gridCol w="3772510">
                  <a:extLst>
                    <a:ext uri="{9D8B030D-6E8A-4147-A177-3AD203B41FA5}">
                      <a16:colId xmlns:a16="http://schemas.microsoft.com/office/drawing/2014/main" val="4086952775"/>
                    </a:ext>
                  </a:extLst>
                </a:gridCol>
                <a:gridCol w="1966338">
                  <a:extLst>
                    <a:ext uri="{9D8B030D-6E8A-4147-A177-3AD203B41FA5}">
                      <a16:colId xmlns:a16="http://schemas.microsoft.com/office/drawing/2014/main" val="2891332178"/>
                    </a:ext>
                  </a:extLst>
                </a:gridCol>
              </a:tblGrid>
              <a:tr h="1749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74" marR="449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050" dirty="0">
                          <a:effectLst/>
                        </a:rPr>
                        <a:t>                                 </a:t>
                      </a:r>
                      <a:endParaRPr lang="fr-F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74" marR="449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74" marR="44974" marT="0" marB="0"/>
                </a:tc>
                <a:extLst>
                  <a:ext uri="{0D108BD9-81ED-4DB2-BD59-A6C34878D82A}">
                    <a16:rowId xmlns:a16="http://schemas.microsoft.com/office/drawing/2014/main" val="3222013037"/>
                  </a:ext>
                </a:extLst>
              </a:tr>
              <a:tr h="22748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700">
                          <a:effectLst/>
                        </a:rPr>
                        <a:t> 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74" marR="449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Practical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Part : </a:t>
                      </a: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learn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by </a:t>
                      </a: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doing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workshops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Evaluation of the training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Optional Blue </a:t>
                      </a: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Lagoon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morning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cruse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 </a:t>
                      </a: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jump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swim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(</a:t>
                      </a: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will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be </a:t>
                      </a: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announced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if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interested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</a:t>
                      </a: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guided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tours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city center, </a:t>
                      </a: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museums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archeological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400" u="sng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sites</a:t>
                      </a:r>
                      <a:r>
                        <a:rPr lang="it-IT" sz="14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by CCIF Cyprus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974" marR="449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74" marR="44974" marT="0" marB="0"/>
                </a:tc>
                <a:extLst>
                  <a:ext uri="{0D108BD9-81ED-4DB2-BD59-A6C34878D82A}">
                    <a16:rowId xmlns:a16="http://schemas.microsoft.com/office/drawing/2014/main" val="198959183"/>
                  </a:ext>
                </a:extLst>
              </a:tr>
              <a:tr h="175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700">
                          <a:effectLst/>
                        </a:rPr>
                        <a:t> 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74" marR="449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974" marR="449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74" marR="44974" marT="0" marB="0"/>
                </a:tc>
                <a:extLst>
                  <a:ext uri="{0D108BD9-81ED-4DB2-BD59-A6C34878D82A}">
                    <a16:rowId xmlns:a16="http://schemas.microsoft.com/office/drawing/2014/main" val="107446141"/>
                  </a:ext>
                </a:extLst>
              </a:tr>
              <a:tr h="1688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700" dirty="0">
                        <a:effectLst/>
                      </a:endParaRPr>
                    </a:p>
                  </a:txBody>
                  <a:tcPr marL="44974" marR="449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1. </a:t>
                      </a:r>
                      <a:r>
                        <a:rPr lang="it-IT" sz="1400" b="1" u="none" strike="noStrike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Ask</a:t>
                      </a:r>
                      <a:r>
                        <a:rPr lang="it-IT" sz="1400" b="1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 the full Package and live </a:t>
                      </a:r>
                      <a:r>
                        <a:rPr lang="it-IT" sz="1400" b="1" u="none" strike="noStrike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exceptional</a:t>
                      </a:r>
                      <a:r>
                        <a:rPr lang="it-IT" sz="1400" b="1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400" b="1" u="none" strike="noStrike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moments</a:t>
                      </a:r>
                      <a:r>
                        <a:rPr lang="it-IT" sz="1400" b="1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by the </a:t>
                      </a:r>
                      <a:r>
                        <a:rPr lang="it-IT" sz="1400" b="1" u="none" strike="noStrike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</a:t>
                      </a:r>
                      <a:r>
                        <a:rPr lang="it-IT" sz="1400" b="1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</a:t>
                      </a:r>
                      <a:endParaRPr lang="en-GB" sz="1400" b="1" i="0" u="none" strike="noStrike" cap="none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r>
                        <a:rPr lang="en-GB" sz="1400" b="1" i="0" u="none" strike="noStrike" cap="non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2. Learn the new trends in education;</a:t>
                      </a:r>
                    </a:p>
                    <a:p>
                      <a:r>
                        <a:rPr lang="en-GB" sz="1400" b="1" i="0" u="none" strike="noStrike" cap="non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3. Be the agent of change in your school;</a:t>
                      </a:r>
                      <a:endParaRPr lang="en-GB" sz="1400" b="1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40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40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974" marR="449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74" marR="44974" marT="0" marB="0"/>
                </a:tc>
                <a:extLst>
                  <a:ext uri="{0D108BD9-81ED-4DB2-BD59-A6C34878D82A}">
                    <a16:rowId xmlns:a16="http://schemas.microsoft.com/office/drawing/2014/main" val="1122879508"/>
                  </a:ext>
                </a:extLst>
              </a:tr>
              <a:tr h="175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700">
                          <a:effectLst/>
                        </a:rPr>
                        <a:t> 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74" marR="449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74" marR="449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74" marR="44974" marT="0" marB="0"/>
                </a:tc>
                <a:extLst>
                  <a:ext uri="{0D108BD9-81ED-4DB2-BD59-A6C34878D82A}">
                    <a16:rowId xmlns:a16="http://schemas.microsoft.com/office/drawing/2014/main" val="49227170"/>
                  </a:ext>
                </a:extLst>
              </a:tr>
              <a:tr h="1758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700">
                          <a:effectLst/>
                        </a:rPr>
                        <a:t> 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74" marR="449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74" marR="449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74" marR="44974" marT="0" marB="0"/>
                </a:tc>
                <a:extLst>
                  <a:ext uri="{0D108BD9-81ED-4DB2-BD59-A6C34878D82A}">
                    <a16:rowId xmlns:a16="http://schemas.microsoft.com/office/drawing/2014/main" val="41056762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594A9E9B-DE12-42F7-BA29-2E65E0F39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7" y="922425"/>
            <a:ext cx="12739931" cy="49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097FAA3-CA83-4844-985B-AD39DA954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b="1" dirty="0">
                <a:solidFill>
                  <a:srgbClr val="C00000"/>
                </a:solidFill>
              </a:rPr>
              <a:t>Important </a:t>
            </a:r>
            <a:br>
              <a:rPr lang="en-CY" b="1" dirty="0">
                <a:solidFill>
                  <a:srgbClr val="C00000"/>
                </a:solidFill>
              </a:rPr>
            </a:br>
            <a:r>
              <a:rPr lang="en-CY" b="1" dirty="0">
                <a:solidFill>
                  <a:srgbClr val="C00000"/>
                </a:solidFill>
              </a:rPr>
              <a:t>notes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DD2B3C-4B1E-374C-B4AE-096C82E85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0276"/>
            <a:ext cx="2640725" cy="17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3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258B45-C629-8C48-AD38-DCEBD4AACE6C}"/>
              </a:ext>
            </a:extLst>
          </p:cNvPr>
          <p:cNvSpPr txBox="1"/>
          <p:nvPr/>
        </p:nvSpPr>
        <p:spPr>
          <a:xfrm>
            <a:off x="584947" y="585886"/>
            <a:ext cx="7974106" cy="397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156210" algn="just">
              <a:lnSpc>
                <a:spcPct val="106000"/>
              </a:lnSpc>
              <a:spcAft>
                <a:spcPts val="0"/>
              </a:spcAft>
            </a:pPr>
            <a:r>
              <a:rPr lang="en-CY" sz="1800" b="1" dirty="0"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Intercultural night</a:t>
            </a:r>
            <a:r>
              <a:rPr lang="en-CY" sz="1800" dirty="0"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: One of the significant parts of the course are the</a:t>
            </a:r>
            <a:r>
              <a:rPr lang="en-CY" sz="1800" b="1" dirty="0"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CY" sz="1800" dirty="0"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intercultural nights – and we love them! Participants usually bring some traditional food and beverages. Intercultural nights also aim to present your country. Be creative, it is gonna be fun!</a:t>
            </a:r>
            <a:endParaRPr lang="en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875"/>
              </a:lnSpc>
            </a:pPr>
            <a:r>
              <a:rPr lang="en-CY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7800" marR="168910" algn="just">
              <a:lnSpc>
                <a:spcPct val="119000"/>
              </a:lnSpc>
              <a:spcAft>
                <a:spcPts val="0"/>
              </a:spcAft>
            </a:pPr>
            <a:r>
              <a:rPr lang="en-CY" sz="1800" b="1" dirty="0"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Dissemination: </a:t>
            </a:r>
            <a:r>
              <a:rPr lang="en-CY" sz="1800" dirty="0"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Because we will create some catchy outcomes, we would</a:t>
            </a:r>
            <a:r>
              <a:rPr lang="en-CY" sz="1800" b="1" dirty="0"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CY" sz="1800" dirty="0"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like to share with others to see what we have done and created.</a:t>
            </a:r>
          </a:p>
          <a:p>
            <a:pPr marL="177800" marR="168910" algn="just">
              <a:lnSpc>
                <a:spcPct val="119000"/>
              </a:lnSpc>
              <a:spcAft>
                <a:spcPts val="0"/>
              </a:spcAft>
            </a:pPr>
            <a:endParaRPr lang="en-CY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8300"/>
            <a:r>
              <a:rPr lang="en-CY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Please, do not forget to take these following documents:</a:t>
            </a:r>
            <a:endParaRPr lang="en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65"/>
              </a:lnSpc>
            </a:pPr>
            <a:r>
              <a:rPr lang="en-CY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Symbol" pitchFamily="2" charset="2"/>
              <a:buChar char="-"/>
              <a:tabLst>
                <a:tab pos="469900" algn="l"/>
              </a:tabLst>
            </a:pPr>
            <a:r>
              <a:rPr lang="en-CY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ID or Passport</a:t>
            </a:r>
            <a:endParaRPr lang="en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5"/>
              </a:lnSpc>
            </a:pPr>
            <a:r>
              <a:rPr lang="en-CY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 </a:t>
            </a:r>
            <a:endParaRPr lang="en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99000"/>
              </a:lnSpc>
              <a:buFont typeface="Symbol" pitchFamily="2" charset="2"/>
              <a:buChar char="-"/>
              <a:tabLst>
                <a:tab pos="469900" algn="l"/>
              </a:tabLst>
            </a:pPr>
            <a:r>
              <a:rPr lang="en-CY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Blue health insurance card “EHIC” (if applicable)</a:t>
            </a:r>
            <a:endParaRPr lang="en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Symbol" pitchFamily="2" charset="2"/>
              <a:buChar char="-"/>
              <a:tabLst>
                <a:tab pos="469900" algn="l"/>
              </a:tabLst>
            </a:pPr>
            <a:r>
              <a:rPr lang="en-CY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Documents of your insurance</a:t>
            </a:r>
            <a:endParaRPr lang="en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"/>
              </a:lnSpc>
            </a:pPr>
            <a:r>
              <a:rPr lang="en-CY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 </a:t>
            </a:r>
            <a:endParaRPr lang="en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Symbol" pitchFamily="2" charset="2"/>
              <a:buChar char="-"/>
              <a:tabLst>
                <a:tab pos="469900" algn="l"/>
              </a:tabLst>
            </a:pPr>
            <a:r>
              <a:rPr lang="en-CY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entury Gothic" panose="020B0502020202020204" pitchFamily="34" charset="0"/>
                <a:cs typeface="Calibri" panose="020F0502020204030204" pitchFamily="34" charset="0"/>
              </a:rPr>
              <a:t>Signed contract and the receipt of your payment</a:t>
            </a:r>
            <a:endParaRPr lang="en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7800" marR="168910" algn="just">
              <a:lnSpc>
                <a:spcPct val="119000"/>
              </a:lnSpc>
              <a:spcAft>
                <a:spcPts val="0"/>
              </a:spcAft>
            </a:pPr>
            <a:endParaRPr lang="en-CY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45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422B3D-D876-44A7-8F0A-7869447B2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Fira Sans Extra Condensed" panose="020B0604020202020204" charset="0"/>
              </a:rPr>
              <a:t>One final thing!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BB9166-045F-498C-B2D6-65D47F5A390A}"/>
              </a:ext>
            </a:extLst>
          </p:cNvPr>
          <p:cNvSpPr txBox="1"/>
          <p:nvPr/>
        </p:nvSpPr>
        <p:spPr>
          <a:xfrm>
            <a:off x="500676" y="1604085"/>
            <a:ext cx="29801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latin typeface="Bahnschrift" panose="020B0502040204020203" pitchFamily="34" charset="0"/>
              </a:rPr>
              <a:t>We have a </a:t>
            </a:r>
            <a:r>
              <a:rPr lang="fr-FR" sz="1800" dirty="0" err="1">
                <a:latin typeface="Bahnschrift" panose="020B0502040204020203" pitchFamily="34" charset="0"/>
              </a:rPr>
              <a:t>general</a:t>
            </a:r>
            <a:r>
              <a:rPr lang="fr-FR" sz="1800" dirty="0">
                <a:latin typeface="Bahnschrift" panose="020B0502040204020203" pitchFamily="34" charset="0"/>
              </a:rPr>
              <a:t> tip to </a:t>
            </a:r>
            <a:r>
              <a:rPr lang="fr-FR" sz="1800" dirty="0" err="1">
                <a:latin typeface="Bahnschrift" panose="020B0502040204020203" pitchFamily="34" charset="0"/>
              </a:rPr>
              <a:t>what</a:t>
            </a:r>
            <a:r>
              <a:rPr lang="fr-FR" sz="1800" dirty="0">
                <a:latin typeface="Bahnschrift" panose="020B0502040204020203" pitchFamily="34" charset="0"/>
              </a:rPr>
              <a:t> to </a:t>
            </a:r>
            <a:r>
              <a:rPr lang="fr-FR" sz="1800" dirty="0" err="1">
                <a:latin typeface="Bahnschrift" panose="020B0502040204020203" pitchFamily="34" charset="0"/>
              </a:rPr>
              <a:t>bring</a:t>
            </a:r>
            <a:r>
              <a:rPr lang="fr-FR" sz="1800" dirty="0">
                <a:latin typeface="Bahnschrift" panose="020B0502040204020203" pitchFamily="34" charset="0"/>
              </a:rPr>
              <a:t> </a:t>
            </a:r>
            <a:r>
              <a:rPr lang="fr-FR" sz="1800" dirty="0" err="1">
                <a:latin typeface="Bahnschrift" panose="020B0502040204020203" pitchFamily="34" charset="0"/>
              </a:rPr>
              <a:t>with</a:t>
            </a:r>
            <a:r>
              <a:rPr lang="fr-FR" sz="1800" dirty="0">
                <a:latin typeface="Bahnschrift" panose="020B0502040204020203" pitchFamily="34" charset="0"/>
              </a:rPr>
              <a:t> you to attend </a:t>
            </a:r>
            <a:r>
              <a:rPr lang="fr-FR" sz="1800" dirty="0" err="1">
                <a:latin typeface="Bahnschrift" panose="020B0502040204020203" pitchFamily="34" charset="0"/>
              </a:rPr>
              <a:t>this</a:t>
            </a:r>
            <a:r>
              <a:rPr lang="fr-FR" sz="1800" dirty="0">
                <a:latin typeface="Bahnschrift" panose="020B0502040204020203" pitchFamily="34" charset="0"/>
              </a:rPr>
              <a:t> </a:t>
            </a:r>
            <a:r>
              <a:rPr lang="fr-FR" sz="1800" dirty="0" err="1">
                <a:latin typeface="Bahnschrift" panose="020B0502040204020203" pitchFamily="34" charset="0"/>
              </a:rPr>
              <a:t>event</a:t>
            </a:r>
            <a:r>
              <a:rPr lang="fr-FR" sz="1800" dirty="0">
                <a:latin typeface="Bahnschrift" panose="020B0502040204020203" pitchFamily="34" charset="0"/>
              </a:rPr>
              <a:t>:</a:t>
            </a:r>
          </a:p>
          <a:p>
            <a:endParaRPr lang="fr-FR" sz="1800" dirty="0">
              <a:latin typeface="Bahnschrift" panose="020B0502040204020203" pitchFamily="34" charset="0"/>
            </a:endParaRPr>
          </a:p>
          <a:p>
            <a:endParaRPr lang="fr-FR" sz="1800" dirty="0">
              <a:latin typeface="Bahnschrift" panose="020B0502040204020203" pitchFamily="34" charset="0"/>
            </a:endParaRPr>
          </a:p>
          <a:p>
            <a:pPr algn="ctr"/>
            <a:r>
              <a:rPr lang="fr-FR" sz="1800" dirty="0">
                <a:latin typeface="Bahnschrift" panose="020B0502040204020203" pitchFamily="34" charset="0"/>
              </a:rPr>
              <a:t>A </a:t>
            </a:r>
            <a:r>
              <a:rPr lang="fr-FR" sz="1800" dirty="0" err="1">
                <a:latin typeface="Bahnschrift" panose="020B0502040204020203" pitchFamily="34" charset="0"/>
              </a:rPr>
              <a:t>beach</a:t>
            </a:r>
            <a:r>
              <a:rPr lang="fr-FR" sz="1800" dirty="0">
                <a:latin typeface="Bahnschrift" panose="020B0502040204020203" pitchFamily="34" charset="0"/>
              </a:rPr>
              <a:t> </a:t>
            </a:r>
            <a:r>
              <a:rPr lang="fr-FR" sz="1800" dirty="0" err="1">
                <a:latin typeface="Bahnschrift" panose="020B0502040204020203" pitchFamily="34" charset="0"/>
              </a:rPr>
              <a:t>towel</a:t>
            </a:r>
            <a:r>
              <a:rPr lang="fr-FR" sz="1800" dirty="0">
                <a:latin typeface="Bahnschrift" panose="020B0502040204020203" pitchFamily="34" charset="0"/>
              </a:rPr>
              <a:t> and your </a:t>
            </a:r>
            <a:r>
              <a:rPr lang="fr-FR" sz="1800" b="1" dirty="0">
                <a:latin typeface="Bahnschrift" panose="020B0502040204020203" pitchFamily="34" charset="0"/>
              </a:rPr>
              <a:t>SWIMMING SUIT!</a:t>
            </a:r>
          </a:p>
          <a:p>
            <a:endParaRPr lang="fr-FR" sz="1800" b="1" dirty="0">
              <a:latin typeface="Bahnschrift" panose="020B0502040204020203" pitchFamily="34" charset="0"/>
            </a:endParaRPr>
          </a:p>
          <a:p>
            <a:endParaRPr lang="fr-FR" sz="1800" b="1" dirty="0">
              <a:latin typeface="Bahnschrift" panose="020B0502040204020203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8D81D5-4E1B-4C73-A333-D66EFB32A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" y="4698475"/>
            <a:ext cx="615696" cy="426720"/>
          </a:xfrm>
          <a:prstGeom prst="rect">
            <a:avLst/>
          </a:prstGeom>
          <a:gradFill>
            <a:gsLst>
              <a:gs pos="75000">
                <a:schemeClr val="accent1"/>
              </a:gs>
              <a:gs pos="24000">
                <a:schemeClr val="bg1">
                  <a:lumMod val="85000"/>
                </a:schemeClr>
              </a:gs>
            </a:gsLst>
            <a:lin ang="5400000" scaled="1"/>
          </a:gradFill>
          <a:effectLst>
            <a:outerShdw blurRad="50800" dist="50800" dir="6600000" sx="1000" sy="1000" algn="ctr" rotWithShape="0">
              <a:srgbClr val="000000"/>
            </a:outerShdw>
          </a:effectLst>
        </p:spPr>
      </p:pic>
      <p:pic>
        <p:nvPicPr>
          <p:cNvPr id="1026" name="Picture 2" descr="Palmier Tropical Sur L'île Avec Illustration Vectorielle ...">
            <a:extLst>
              <a:ext uri="{FF2B5EF4-FFF2-40B4-BE49-F238E27FC236}">
                <a16:creationId xmlns:a16="http://schemas.microsoft.com/office/drawing/2014/main" id="{7B68A90F-89FF-409D-AE7F-965CD859F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163" y="3624057"/>
            <a:ext cx="509165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58DA03-5B3E-49B6-B9E2-D8DA3EDE9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997" y="898082"/>
            <a:ext cx="4839303" cy="322541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E1A2960-A950-46A2-A05C-C6CC18B45B01}"/>
              </a:ext>
            </a:extLst>
          </p:cNvPr>
          <p:cNvSpPr txBox="1"/>
          <p:nvPr/>
        </p:nvSpPr>
        <p:spPr>
          <a:xfrm>
            <a:off x="5663186" y="4189408"/>
            <a:ext cx="2156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Pafos, Coral Bay Beach </a:t>
            </a:r>
          </a:p>
        </p:txBody>
      </p:sp>
    </p:spTree>
    <p:extLst>
      <p:ext uri="{BB962C8B-B14F-4D97-AF65-F5344CB8AC3E}">
        <p14:creationId xmlns:p14="http://schemas.microsoft.com/office/powerpoint/2010/main" val="629194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accent1">
                <a:lumMod val="20000"/>
                <a:lumOff val="80000"/>
              </a:schemeClr>
            </a:gs>
            <a:gs pos="21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53F5A04-51C7-4088-9777-603CE0415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9661" cy="6340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E50687D-A74A-4FBF-95F7-E247BC0C7B2D}"/>
              </a:ext>
            </a:extLst>
          </p:cNvPr>
          <p:cNvSpPr txBox="1"/>
          <p:nvPr/>
        </p:nvSpPr>
        <p:spPr>
          <a:xfrm>
            <a:off x="1012070" y="778107"/>
            <a:ext cx="73152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you soon in Pafos ! </a:t>
            </a:r>
          </a:p>
          <a:p>
            <a:pPr algn="ctr"/>
            <a:endParaRPr lang="fr-FR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 dirty="0">
                <a:solidFill>
                  <a:srgbClr val="7030A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 MORE INFORMATION</a:t>
            </a:r>
          </a:p>
          <a:p>
            <a:pPr algn="ctr"/>
            <a:r>
              <a:rPr lang="en-GB" sz="3200" dirty="0">
                <a:solidFill>
                  <a:srgbClr val="7030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+35799647987</a:t>
            </a:r>
          </a:p>
          <a:p>
            <a:pPr algn="ctr"/>
            <a:r>
              <a:rPr lang="en-GB" sz="3200" dirty="0">
                <a:solidFill>
                  <a:srgbClr val="7030A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ccifcyprus@outlook.com</a:t>
            </a:r>
            <a:endParaRPr lang="en-GB" sz="3200" dirty="0">
              <a:solidFill>
                <a:srgbClr val="7030A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 dirty="0">
                <a:solidFill>
                  <a:srgbClr val="7030A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https://www.ccifcyprus.com/erasmus-courses.html</a:t>
            </a:r>
            <a:endParaRPr lang="en-GB" sz="3200" dirty="0">
              <a:solidFill>
                <a:srgbClr val="7030A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4400" i="1" dirty="0">
                <a:solidFill>
                  <a:schemeClr val="tx1"/>
                </a:solidFill>
                <a:latin typeface="Fira Sans Extra Condensed" panose="020B060402020202020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66EEAC-41F5-469B-8698-8A9F81DBF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575" y="0"/>
            <a:ext cx="658425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93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CF524F4-C888-4437-B9E3-CB6F636D0824}"/>
              </a:ext>
            </a:extLst>
          </p:cNvPr>
          <p:cNvSpPr txBox="1"/>
          <p:nvPr/>
        </p:nvSpPr>
        <p:spPr>
          <a:xfrm>
            <a:off x="293465" y="262033"/>
            <a:ext cx="3278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Fira Sans Extra Condensed" panose="020B0604020202020204" charset="0"/>
              </a:rPr>
              <a:t>You said “Pafos”?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9BD35A-DCA4-4ED4-87D6-4239D5B65808}"/>
              </a:ext>
            </a:extLst>
          </p:cNvPr>
          <p:cNvSpPr txBox="1"/>
          <p:nvPr/>
        </p:nvSpPr>
        <p:spPr>
          <a:xfrm>
            <a:off x="293465" y="1219765"/>
            <a:ext cx="361830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Roboto" panose="020B0604020202020204" charset="0"/>
                <a:ea typeface="Roboto" panose="020B0604020202020204" charset="0"/>
              </a:rPr>
              <a:t>Pafos is located 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on the southwest coast of the Mediterranean island of Cyprus. </a:t>
            </a:r>
          </a:p>
          <a:p>
            <a:endParaRPr lang="en-US" dirty="0">
              <a:latin typeface="Roboto" panose="020B0604020202020204" charset="0"/>
              <a:ea typeface="Roboto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Roboto" panose="020B0604020202020204" charset="0"/>
                <a:ea typeface="Roboto" panose="020B0604020202020204" charset="0"/>
              </a:rPr>
              <a:t>It has several sites relating to the cult of goddess Aphrodite, whose mythical birthplace was at Old </a:t>
            </a:r>
            <a:r>
              <a:rPr lang="en-US" dirty="0" err="1">
                <a:latin typeface="Roboto" panose="020B0604020202020204" charset="0"/>
                <a:ea typeface="Roboto" panose="020B0604020202020204" charset="0"/>
              </a:rPr>
              <a:t>Paphos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 (</a:t>
            </a:r>
            <a:r>
              <a:rPr lang="en-US" dirty="0" err="1">
                <a:latin typeface="Roboto" panose="020B0604020202020204" charset="0"/>
                <a:ea typeface="Roboto" panose="020B0604020202020204" charset="0"/>
              </a:rPr>
              <a:t>Kouklia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Roboto" panose="020B0604020202020204" charset="0"/>
              <a:ea typeface="Roboto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Roboto" panose="020B0604020202020204" charset="0"/>
                <a:ea typeface="Roboto" panose="020B0604020202020204" charset="0"/>
              </a:rPr>
              <a:t>Pafos is included in the official </a:t>
            </a:r>
            <a:r>
              <a:rPr lang="en-US" i="1" dirty="0">
                <a:solidFill>
                  <a:schemeClr val="accent4"/>
                </a:solidFill>
                <a:latin typeface="Roboto" panose="020B0604020202020204" charset="0"/>
                <a:ea typeface="Roboto" panose="020B0604020202020204" charset="0"/>
              </a:rPr>
              <a:t>UNESCO list of cultural and natural treasures of the world's </a:t>
            </a:r>
            <a:r>
              <a:rPr lang="en-US" dirty="0">
                <a:latin typeface="Roboto" panose="020B0604020202020204" charset="0"/>
                <a:ea typeface="Roboto" panose="020B0604020202020204" charset="0"/>
              </a:rPr>
              <a:t>heritage for its ancient ruins and was selected as a European Capital of Culture for 2017</a:t>
            </a:r>
            <a:endParaRPr lang="fr-FR" dirty="0"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9" name="Image 8" descr="Une image contenant texte, différent, même, carré&#10;&#10;Description générée automatiquement">
            <a:extLst>
              <a:ext uri="{FF2B5EF4-FFF2-40B4-BE49-F238E27FC236}">
                <a16:creationId xmlns:a16="http://schemas.microsoft.com/office/drawing/2014/main" id="{FEC0B392-B511-4539-8F03-1828BA1AA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888" y="717947"/>
            <a:ext cx="4008647" cy="37076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D0F6DF-30BD-48B8-BF03-0D599DF0E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16780"/>
            <a:ext cx="615696" cy="426720"/>
          </a:xfrm>
          <a:prstGeom prst="rect">
            <a:avLst/>
          </a:prstGeom>
          <a:gradFill>
            <a:gsLst>
              <a:gs pos="75000">
                <a:schemeClr val="accent1"/>
              </a:gs>
              <a:gs pos="24000">
                <a:schemeClr val="bg1">
                  <a:lumMod val="85000"/>
                </a:schemeClr>
              </a:gs>
            </a:gsLst>
            <a:lin ang="5400000" scaled="1"/>
          </a:gradFill>
          <a:effectLst>
            <a:outerShdw blurRad="50800" dist="50800" dir="66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555859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CF524F4-C888-4437-B9E3-CB6F636D0824}"/>
              </a:ext>
            </a:extLst>
          </p:cNvPr>
          <p:cNvSpPr txBox="1"/>
          <p:nvPr/>
        </p:nvSpPr>
        <p:spPr>
          <a:xfrm>
            <a:off x="1293589" y="20867"/>
            <a:ext cx="3278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Fira Sans Extra Condensed" panose="020B0604020202020204" charset="0"/>
              </a:rPr>
              <a:t>Course fees </a:t>
            </a:r>
          </a:p>
        </p:txBody>
      </p:sp>
      <p:sp useBgFill="1">
        <p:nvSpPr>
          <p:cNvPr id="7" name="ZoneTexte 6">
            <a:extLst>
              <a:ext uri="{FF2B5EF4-FFF2-40B4-BE49-F238E27FC236}">
                <a16:creationId xmlns:a16="http://schemas.microsoft.com/office/drawing/2014/main" id="{829BD35A-DCA4-4ED4-87D6-4239D5B65808}"/>
              </a:ext>
            </a:extLst>
          </p:cNvPr>
          <p:cNvSpPr txBox="1"/>
          <p:nvPr/>
        </p:nvSpPr>
        <p:spPr>
          <a:xfrm>
            <a:off x="177353" y="630085"/>
            <a:ext cx="5653431" cy="40049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tuition fees cover: course material, use of the conference rooms (the course will be in different locations), use of ICT in the conference rooms and the cost of the trainers.</a:t>
            </a:r>
          </a:p>
          <a:p>
            <a:pPr marL="12700" marR="207010">
              <a:lnSpc>
                <a:spcPct val="118000"/>
              </a:lnSpc>
            </a:pPr>
            <a:r>
              <a:rPr lang="en-US" b="1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Course fees: </a:t>
            </a:r>
            <a:endParaRPr lang="en-CY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207010">
              <a:lnSpc>
                <a:spcPct val="118000"/>
              </a:lnSpc>
            </a:pPr>
            <a:r>
              <a:rPr lang="en-US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days course 400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€ </a:t>
            </a:r>
            <a:r>
              <a:rPr lang="en-US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participant</a:t>
            </a:r>
            <a:endParaRPr lang="en-CY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207010">
              <a:lnSpc>
                <a:spcPct val="118000"/>
              </a:lnSpc>
            </a:pPr>
            <a:r>
              <a:rPr lang="en-US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days course 560</a:t>
            </a:r>
            <a:r>
              <a:rPr lang="en-US" b="1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€</a:t>
            </a:r>
            <a:r>
              <a:rPr lang="en-US" b="1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participant</a:t>
            </a:r>
          </a:p>
          <a:p>
            <a:pPr marL="12700" marR="207010">
              <a:lnSpc>
                <a:spcPct val="118000"/>
              </a:lnSpc>
            </a:pPr>
            <a:r>
              <a:rPr lang="en-US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days course 800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€</a:t>
            </a:r>
            <a:r>
              <a:rPr lang="en-US" b="1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participant</a:t>
            </a:r>
          </a:p>
          <a:p>
            <a:pPr marL="12700" marR="207010">
              <a:lnSpc>
                <a:spcPct val="118000"/>
              </a:lnSpc>
            </a:pPr>
            <a:r>
              <a:rPr lang="en-US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 days course 1120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€</a:t>
            </a:r>
            <a:r>
              <a:rPr lang="en-US" b="1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participant</a:t>
            </a:r>
            <a:endParaRPr lang="en-CY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207010">
              <a:lnSpc>
                <a:spcPct val="118000"/>
              </a:lnSpc>
            </a:pPr>
            <a:r>
              <a:rPr lang="en-US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Fees are fully covered by your Erasmus+ grant. </a:t>
            </a:r>
            <a:endParaRPr lang="en-CY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207010">
              <a:lnSpc>
                <a:spcPct val="118000"/>
              </a:lnSpc>
            </a:pPr>
            <a:r>
              <a:rPr lang="en-US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Traveling fares and accommodation are also covered by Erasmus+ grant.</a:t>
            </a:r>
          </a:p>
          <a:p>
            <a:pPr marL="12700" marR="207010">
              <a:lnSpc>
                <a:spcPct val="118000"/>
              </a:lnSpc>
            </a:pPr>
            <a:endParaRPr lang="en-US" dirty="0">
              <a:solidFill>
                <a:srgbClr val="2A2A2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8450" marR="207010" indent="-285750">
              <a:lnSpc>
                <a:spcPct val="118000"/>
              </a:lnSpc>
              <a:buFont typeface="Wingdings" pitchFamily="2" charset="2"/>
              <a:buChar char="Ø"/>
            </a:pPr>
            <a:r>
              <a:rPr lang="en-US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Validation: C</a:t>
            </a:r>
            <a:r>
              <a:rPr lang="en-US" b="1" i="1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ertificates</a:t>
            </a:r>
            <a:r>
              <a:rPr lang="en-US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will be given to participants with a description of the training </a:t>
            </a:r>
            <a:r>
              <a:rPr lang="en-US" i="1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including a description and its length</a:t>
            </a:r>
            <a:r>
              <a:rPr lang="en-US" b="1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CY" b="1" dirty="0">
              <a:solidFill>
                <a:srgbClr val="2A2A2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8450" marR="207010" indent="-285750">
              <a:lnSpc>
                <a:spcPct val="118000"/>
              </a:lnSpc>
              <a:buFont typeface="Wingdings" pitchFamily="2" charset="2"/>
              <a:buChar char="Ø"/>
            </a:pPr>
            <a:r>
              <a:rPr lang="en-US" dirty="0">
                <a:solidFill>
                  <a:srgbClr val="2A2A2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competences acquired can also </a:t>
            </a:r>
            <a:r>
              <a:rPr lang="en-US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validated with</a:t>
            </a:r>
            <a:r>
              <a:rPr lang="en-US" dirty="0">
                <a:solidFill>
                  <a:srgbClr val="2A2A2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Europass</a:t>
            </a:r>
            <a:r>
              <a:rPr lang="en-US" b="1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Mobility Certificate</a:t>
            </a:r>
            <a:r>
              <a:rPr lang="en-US" b="1" dirty="0">
                <a:solidFill>
                  <a:srgbClr val="2A2A2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en-US" b="1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CY" dirty="0">
              <a:solidFill>
                <a:srgbClr val="2A2A2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D0F6DF-30BD-48B8-BF03-0D599DF0E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6780"/>
            <a:ext cx="615696" cy="426720"/>
          </a:xfrm>
          <a:prstGeom prst="rect">
            <a:avLst/>
          </a:prstGeom>
          <a:gradFill>
            <a:gsLst>
              <a:gs pos="75000">
                <a:schemeClr val="accent1"/>
              </a:gs>
              <a:gs pos="24000">
                <a:schemeClr val="bg1">
                  <a:lumMod val="85000"/>
                </a:schemeClr>
              </a:gs>
            </a:gsLst>
            <a:lin ang="5400000" scaled="1"/>
          </a:gradFill>
          <a:effectLst>
            <a:outerShdw blurRad="50800" dist="50800" dir="6600000" sx="1000" sy="1000" algn="ctr" rotWithShape="0">
              <a:srgbClr val="000000"/>
            </a:outerShdw>
          </a:effectLst>
        </p:spPr>
      </p:pic>
      <p:pic>
        <p:nvPicPr>
          <p:cNvPr id="6" name="Grafik 4" descr="Ein Bild, das Text, drinnen, Person, verschieden enthält.&#10;&#10;Automatisch generierte Beschreibung">
            <a:extLst>
              <a:ext uri="{FF2B5EF4-FFF2-40B4-BE49-F238E27FC236}">
                <a16:creationId xmlns:a16="http://schemas.microsoft.com/office/drawing/2014/main" id="{FDE084EE-80E0-EA40-B58A-170D81CB3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900" y="605642"/>
            <a:ext cx="3432746" cy="405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9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76372E-096D-4824-8738-1422A990F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90004"/>
            <a:ext cx="4091940" cy="4773881"/>
          </a:xfrm>
        </p:spPr>
        <p:txBody>
          <a:bodyPr spcFirstLastPara="1" vert="horz" wrap="square" lIns="205740" tIns="137160" rIns="205740" bIns="137160" rtlCol="0" anchor="ctr" anchorCtr="1">
            <a:normAutofit fontScale="90000"/>
          </a:bodyPr>
          <a:lstStyle/>
          <a:p>
            <a:r>
              <a:rPr lang="en-US" sz="3200" b="1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Course Fees DO NOT include</a:t>
            </a:r>
            <a:br>
              <a:rPr lang="en-US" sz="1800" b="1" dirty="0">
                <a:solidFill>
                  <a:srgbClr val="2A2A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CY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CY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Plane tickets</a:t>
            </a:r>
            <a:br>
              <a:rPr lang="en-CY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CY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 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Accommodation</a:t>
            </a:r>
            <a:br>
              <a:rPr lang="en-CY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CY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 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Transfer from/to Hotel – Airports</a:t>
            </a:r>
            <a:br>
              <a:rPr lang="en-CY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 Meals, lunches, dinners, beverages, excursions and transport during the course</a:t>
            </a:r>
            <a:b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CY" dirty="0"/>
            </a:br>
            <a:r>
              <a:rPr lang="en-CY" dirty="0"/>
              <a:t>For FULL PACKAGE</a:t>
            </a:r>
            <a:br>
              <a:rPr lang="en-CY" dirty="0"/>
            </a:br>
            <a:r>
              <a:rPr lang="en-US" b="1" dirty="0">
                <a:solidFill>
                  <a:srgbClr val="FF0000"/>
                </a:solidFill>
              </a:rPr>
              <a:t>ASK for the PRICE!!</a:t>
            </a:r>
            <a:br>
              <a:rPr lang="en-CY" dirty="0"/>
            </a:br>
            <a:br>
              <a:rPr lang="en-CY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125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E78FE8-A0E3-4898-ACEA-71A7023A00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09506" y="1008323"/>
            <a:ext cx="3854434" cy="28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33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8198D-2FB8-0741-867A-F52127AF6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8" y="401598"/>
            <a:ext cx="3130843" cy="3504775"/>
          </a:xfrm>
        </p:spPr>
        <p:txBody>
          <a:bodyPr/>
          <a:lstStyle/>
          <a:p>
            <a:pPr algn="l"/>
            <a:b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dirty="0"/>
              <a:t>Full Package 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000" b="1" dirty="0"/>
              <a:t>Single, Double or Triple Room</a:t>
            </a:r>
            <a:br>
              <a:rPr lang="en-CY" sz="1600" dirty="0"/>
            </a:br>
            <a:br>
              <a:rPr lang="en-CY" sz="1600" dirty="0"/>
            </a:br>
            <a:br>
              <a:rPr lang="en-CY" sz="1600" dirty="0"/>
            </a:br>
            <a:br>
              <a:rPr lang="en-CY" sz="1600" dirty="0"/>
            </a:br>
            <a:br>
              <a:rPr lang="en-CY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CY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6BD2C-0E56-DA4D-86FA-4A745D543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496" y="2571750"/>
            <a:ext cx="2371671" cy="259713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rgbClr val="FF0000"/>
                </a:solidFill>
              </a:rPr>
              <a:t>ON DEMAND</a:t>
            </a:r>
            <a:endParaRPr lang="en-CY" dirty="0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6E830-786C-0D45-9846-3801A905216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298435" y="267937"/>
            <a:ext cx="5538142" cy="4607626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The full package cost covers:</a:t>
            </a:r>
          </a:p>
          <a:p>
            <a:pPr marL="114300" indent="0">
              <a:buNone/>
            </a:pPr>
            <a:r>
              <a:rPr lang="en-US" dirty="0"/>
              <a:t> </a:t>
            </a:r>
            <a:endParaRPr lang="en-CY" dirty="0"/>
          </a:p>
          <a:p>
            <a:pPr marL="114300" indent="0">
              <a:buNone/>
            </a:pPr>
            <a:r>
              <a:rPr lang="en-US" dirty="0"/>
              <a:t>5, 7, 10 or 14 days in a 4star hotel </a:t>
            </a:r>
            <a:r>
              <a:rPr lang="en-US" sz="1200" dirty="0"/>
              <a:t>(check in after 14h00 and check out before 12h00) </a:t>
            </a:r>
            <a:endParaRPr lang="en-CY" sz="1200" dirty="0"/>
          </a:p>
          <a:p>
            <a:pPr lvl="0"/>
            <a:r>
              <a:rPr lang="en-US" sz="1600" dirty="0"/>
              <a:t>Breakfast</a:t>
            </a:r>
            <a:r>
              <a:rPr lang="en-CY" sz="1600" dirty="0"/>
              <a:t> &amp; </a:t>
            </a:r>
            <a:r>
              <a:rPr lang="en-US" sz="1600" dirty="0"/>
              <a:t>coffee breaks with traditional snacks</a:t>
            </a:r>
            <a:endParaRPr lang="en-CY" sz="1600" dirty="0"/>
          </a:p>
          <a:p>
            <a:pPr lvl="0"/>
            <a:r>
              <a:rPr lang="en-US" sz="1600" dirty="0"/>
              <a:t>Lunches </a:t>
            </a:r>
            <a:r>
              <a:rPr lang="en-US" sz="1200" dirty="0"/>
              <a:t>(During the course)</a:t>
            </a:r>
            <a:endParaRPr lang="en-CY" sz="1200" dirty="0"/>
          </a:p>
          <a:p>
            <a:pPr lvl="0"/>
            <a:r>
              <a:rPr lang="en-US" sz="1600" dirty="0"/>
              <a:t>Dinners </a:t>
            </a:r>
            <a:r>
              <a:rPr lang="en-US" sz="1200" dirty="0"/>
              <a:t>(During the course) </a:t>
            </a:r>
          </a:p>
          <a:p>
            <a:pPr lvl="0"/>
            <a:r>
              <a:rPr lang="en-US" sz="1600" dirty="0"/>
              <a:t>Entrances in museums and archeological parc</a:t>
            </a:r>
            <a:endParaRPr lang="en-CY" sz="1600" dirty="0"/>
          </a:p>
          <a:p>
            <a:pPr lvl="0"/>
            <a:r>
              <a:rPr lang="en-US" sz="1600" dirty="0"/>
              <a:t>Transport during the course to the venues, excursions, picnics, beach parties </a:t>
            </a:r>
            <a:endParaRPr lang="en-CY" sz="1600" dirty="0"/>
          </a:p>
          <a:p>
            <a:pPr lvl="0"/>
            <a:r>
              <a:rPr lang="en-US" sz="1600" dirty="0"/>
              <a:t>Transfer from/to Airport – Hotel</a:t>
            </a:r>
          </a:p>
          <a:p>
            <a:pPr lvl="0"/>
            <a:r>
              <a:rPr lang="en-GB" sz="1600" dirty="0"/>
              <a:t>Cypriot style dinner with traditional dishes</a:t>
            </a:r>
            <a:endParaRPr lang="en-CY" sz="1600" dirty="0"/>
          </a:p>
        </p:txBody>
      </p:sp>
      <p:pic>
        <p:nvPicPr>
          <p:cNvPr id="1026" name="Picture 2" descr="Fiti village">
            <a:extLst>
              <a:ext uri="{FF2B5EF4-FFF2-40B4-BE49-F238E27FC236}">
                <a16:creationId xmlns:a16="http://schemas.microsoft.com/office/drawing/2014/main" id="{1E4DA94C-F3C8-6D4A-B5BB-CDF1B201B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95" y="3452327"/>
            <a:ext cx="2930297" cy="14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95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8198D-2FB8-0741-867A-F52127AF6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8" y="401598"/>
            <a:ext cx="3130843" cy="3504775"/>
          </a:xfrm>
        </p:spPr>
        <p:txBody>
          <a:bodyPr/>
          <a:lstStyle/>
          <a:p>
            <a:pPr algn="l"/>
            <a:b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Cultural Package</a:t>
            </a:r>
            <a:br>
              <a:rPr lang="en-US" sz="2400" b="1" dirty="0"/>
            </a:br>
            <a:br>
              <a:rPr lang="en-US" sz="2400" b="1" dirty="0"/>
            </a:br>
            <a:br>
              <a:rPr lang="en-CY" sz="1600" dirty="0"/>
            </a:br>
            <a:br>
              <a:rPr lang="en-CY" sz="1600" dirty="0"/>
            </a:br>
            <a:br>
              <a:rPr lang="en-CY" sz="1600" dirty="0"/>
            </a:br>
            <a:br>
              <a:rPr lang="en-CY" sz="1600" dirty="0"/>
            </a:br>
            <a:br>
              <a:rPr lang="en-CY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CY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6BD2C-0E56-DA4D-86FA-4A745D543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496" y="2571750"/>
            <a:ext cx="2371671" cy="259713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rgbClr val="FF0000"/>
                </a:solidFill>
              </a:rPr>
              <a:t>ON DEMAND</a:t>
            </a:r>
            <a:endParaRPr lang="en-CY" dirty="0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6E830-786C-0D45-9846-3801A905216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298435" y="267937"/>
            <a:ext cx="5538142" cy="4607626"/>
          </a:xfrm>
        </p:spPr>
        <p:txBody>
          <a:bodyPr/>
          <a:lstStyle/>
          <a:p>
            <a:pPr marL="114300" indent="0">
              <a:buNone/>
            </a:pPr>
            <a:br>
              <a:rPr lang="en-US" b="1" dirty="0"/>
            </a:br>
            <a:r>
              <a:rPr lang="en-US" b="1" dirty="0"/>
              <a:t>Cultural package 330euro per person: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C</a:t>
            </a:r>
            <a:r>
              <a:rPr lang="en-US"/>
              <a:t>ulinary </a:t>
            </a:r>
            <a:r>
              <a:rPr lang="en-US" dirty="0"/>
              <a:t>breaks</a:t>
            </a:r>
          </a:p>
          <a:p>
            <a:pPr fontAlgn="ctr"/>
            <a:r>
              <a:rPr lang="en-US" dirty="0"/>
              <a:t>One Cypriot style dinner with traditional dishes</a:t>
            </a:r>
          </a:p>
          <a:p>
            <a:r>
              <a:rPr lang="en-US" dirty="0"/>
              <a:t>Entrances in museums and archeological parcs</a:t>
            </a:r>
          </a:p>
          <a:p>
            <a:r>
              <a:rPr lang="en-US" dirty="0"/>
              <a:t>Walking tour of </a:t>
            </a:r>
            <a:r>
              <a:rPr lang="en-US" dirty="0" err="1"/>
              <a:t>harbour</a:t>
            </a:r>
            <a:r>
              <a:rPr lang="en-US" dirty="0"/>
              <a:t> and Medieval Castle area Guided visit to the Archeological parc of </a:t>
            </a:r>
            <a:r>
              <a:rPr lang="en-US" dirty="0" err="1"/>
              <a:t>Paphos</a:t>
            </a:r>
            <a:r>
              <a:rPr lang="en-US" dirty="0"/>
              <a:t> (mosaics, house Dionysus and Theseus, ancient theatre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Trip to traditional village, famous for the cultural heritage</a:t>
            </a:r>
          </a:p>
          <a:p>
            <a:r>
              <a:rPr lang="en-US" dirty="0"/>
              <a:t>Transport for the excursions, picnics, beach party</a:t>
            </a:r>
          </a:p>
          <a:p>
            <a:pPr marL="114300" indent="0">
              <a:buNone/>
            </a:pPr>
            <a:endParaRPr lang="en-CY" sz="1600" dirty="0"/>
          </a:p>
        </p:txBody>
      </p:sp>
    </p:spTree>
    <p:extLst>
      <p:ext uri="{BB962C8B-B14F-4D97-AF65-F5344CB8AC3E}">
        <p14:creationId xmlns:p14="http://schemas.microsoft.com/office/powerpoint/2010/main" val="708300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49;p30">
            <a:extLst>
              <a:ext uri="{FF2B5EF4-FFF2-40B4-BE49-F238E27FC236}">
                <a16:creationId xmlns:a16="http://schemas.microsoft.com/office/drawing/2014/main" id="{8E751BC6-E9ED-43E1-ACD4-C5AF73169440}"/>
              </a:ext>
            </a:extLst>
          </p:cNvPr>
          <p:cNvSpPr/>
          <p:nvPr/>
        </p:nvSpPr>
        <p:spPr>
          <a:xfrm>
            <a:off x="2227672" y="1820985"/>
            <a:ext cx="135" cy="19897"/>
          </a:xfrm>
          <a:custGeom>
            <a:avLst/>
            <a:gdLst/>
            <a:ahLst/>
            <a:cxnLst/>
            <a:rect l="l" t="t" r="r" b="b"/>
            <a:pathLst>
              <a:path w="1" h="147" fill="none" extrusionOk="0">
                <a:moveTo>
                  <a:pt x="0" y="147"/>
                </a:moveTo>
                <a:lnTo>
                  <a:pt x="0" y="1"/>
                </a:lnTo>
              </a:path>
            </a:pathLst>
          </a:custGeom>
          <a:noFill/>
          <a:ln w="3650" cap="rnd" cmpd="sng">
            <a:solidFill>
              <a:srgbClr val="F8D2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750;p30">
            <a:extLst>
              <a:ext uri="{FF2B5EF4-FFF2-40B4-BE49-F238E27FC236}">
                <a16:creationId xmlns:a16="http://schemas.microsoft.com/office/drawing/2014/main" id="{A1B0D147-5204-477B-84D3-9890A1EB5A93}"/>
              </a:ext>
            </a:extLst>
          </p:cNvPr>
          <p:cNvSpPr/>
          <p:nvPr/>
        </p:nvSpPr>
        <p:spPr>
          <a:xfrm>
            <a:off x="1261026" y="2672576"/>
            <a:ext cx="1324569" cy="429226"/>
          </a:xfrm>
          <a:custGeom>
            <a:avLst/>
            <a:gdLst/>
            <a:ahLst/>
            <a:cxnLst/>
            <a:rect l="l" t="t" r="r" b="b"/>
            <a:pathLst>
              <a:path w="8505" h="2756" extrusionOk="0">
                <a:moveTo>
                  <a:pt x="8218" y="1092"/>
                </a:moveTo>
                <a:lnTo>
                  <a:pt x="8218" y="304"/>
                </a:lnTo>
                <a:cubicBezTo>
                  <a:pt x="8218" y="135"/>
                  <a:pt x="8084" y="0"/>
                  <a:pt x="7915" y="0"/>
                </a:cubicBezTo>
                <a:lnTo>
                  <a:pt x="304" y="0"/>
                </a:lnTo>
                <a:cubicBezTo>
                  <a:pt x="135" y="0"/>
                  <a:pt x="1" y="135"/>
                  <a:pt x="1" y="304"/>
                </a:cubicBezTo>
                <a:lnTo>
                  <a:pt x="1" y="1092"/>
                </a:lnTo>
                <a:lnTo>
                  <a:pt x="287" y="1378"/>
                </a:lnTo>
                <a:lnTo>
                  <a:pt x="1" y="1658"/>
                </a:lnTo>
                <a:lnTo>
                  <a:pt x="1" y="2446"/>
                </a:lnTo>
                <a:cubicBezTo>
                  <a:pt x="1" y="2615"/>
                  <a:pt x="135" y="2755"/>
                  <a:pt x="304" y="2755"/>
                </a:cubicBezTo>
                <a:lnTo>
                  <a:pt x="7915" y="2755"/>
                </a:lnTo>
                <a:cubicBezTo>
                  <a:pt x="8084" y="2755"/>
                  <a:pt x="8218" y="2615"/>
                  <a:pt x="8218" y="2446"/>
                </a:cubicBezTo>
                <a:lnTo>
                  <a:pt x="8218" y="1658"/>
                </a:lnTo>
                <a:lnTo>
                  <a:pt x="8504" y="13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751;p30">
            <a:extLst>
              <a:ext uri="{FF2B5EF4-FFF2-40B4-BE49-F238E27FC236}">
                <a16:creationId xmlns:a16="http://schemas.microsoft.com/office/drawing/2014/main" id="{18736F73-3226-445F-9E9A-0148225B6313}"/>
              </a:ext>
            </a:extLst>
          </p:cNvPr>
          <p:cNvSpPr/>
          <p:nvPr/>
        </p:nvSpPr>
        <p:spPr>
          <a:xfrm>
            <a:off x="2585448" y="2672576"/>
            <a:ext cx="1324413" cy="429226"/>
          </a:xfrm>
          <a:custGeom>
            <a:avLst/>
            <a:gdLst/>
            <a:ahLst/>
            <a:cxnLst/>
            <a:rect l="l" t="t" r="r" b="b"/>
            <a:pathLst>
              <a:path w="8504" h="2756" extrusionOk="0">
                <a:moveTo>
                  <a:pt x="8218" y="1092"/>
                </a:moveTo>
                <a:lnTo>
                  <a:pt x="8218" y="304"/>
                </a:lnTo>
                <a:cubicBezTo>
                  <a:pt x="8218" y="135"/>
                  <a:pt x="8084" y="0"/>
                  <a:pt x="7914" y="0"/>
                </a:cubicBezTo>
                <a:lnTo>
                  <a:pt x="304" y="0"/>
                </a:lnTo>
                <a:cubicBezTo>
                  <a:pt x="135" y="0"/>
                  <a:pt x="0" y="135"/>
                  <a:pt x="0" y="304"/>
                </a:cubicBezTo>
                <a:lnTo>
                  <a:pt x="0" y="1092"/>
                </a:lnTo>
                <a:lnTo>
                  <a:pt x="286" y="1378"/>
                </a:lnTo>
                <a:lnTo>
                  <a:pt x="0" y="1658"/>
                </a:lnTo>
                <a:lnTo>
                  <a:pt x="0" y="2446"/>
                </a:lnTo>
                <a:cubicBezTo>
                  <a:pt x="0" y="2615"/>
                  <a:pt x="135" y="2755"/>
                  <a:pt x="304" y="2755"/>
                </a:cubicBezTo>
                <a:lnTo>
                  <a:pt x="7914" y="2755"/>
                </a:lnTo>
                <a:cubicBezTo>
                  <a:pt x="8084" y="2755"/>
                  <a:pt x="8218" y="2615"/>
                  <a:pt x="8218" y="2446"/>
                </a:cubicBezTo>
                <a:lnTo>
                  <a:pt x="8218" y="1658"/>
                </a:lnTo>
                <a:lnTo>
                  <a:pt x="8504" y="13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752;p30">
            <a:extLst>
              <a:ext uri="{FF2B5EF4-FFF2-40B4-BE49-F238E27FC236}">
                <a16:creationId xmlns:a16="http://schemas.microsoft.com/office/drawing/2014/main" id="{ADABC8EA-D375-4423-9840-C771CD3BF75A}"/>
              </a:ext>
            </a:extLst>
          </p:cNvPr>
          <p:cNvSpPr/>
          <p:nvPr/>
        </p:nvSpPr>
        <p:spPr>
          <a:xfrm>
            <a:off x="3909715" y="2672576"/>
            <a:ext cx="1324569" cy="429226"/>
          </a:xfrm>
          <a:custGeom>
            <a:avLst/>
            <a:gdLst/>
            <a:ahLst/>
            <a:cxnLst/>
            <a:rect l="l" t="t" r="r" b="b"/>
            <a:pathLst>
              <a:path w="8505" h="2756" extrusionOk="0">
                <a:moveTo>
                  <a:pt x="8219" y="1092"/>
                </a:moveTo>
                <a:lnTo>
                  <a:pt x="8219" y="304"/>
                </a:lnTo>
                <a:cubicBezTo>
                  <a:pt x="8219" y="135"/>
                  <a:pt x="8084" y="0"/>
                  <a:pt x="7915" y="0"/>
                </a:cubicBezTo>
                <a:lnTo>
                  <a:pt x="310" y="0"/>
                </a:lnTo>
                <a:cubicBezTo>
                  <a:pt x="141" y="0"/>
                  <a:pt x="1" y="135"/>
                  <a:pt x="1" y="304"/>
                </a:cubicBezTo>
                <a:lnTo>
                  <a:pt x="1" y="1092"/>
                </a:lnTo>
                <a:lnTo>
                  <a:pt x="287" y="1378"/>
                </a:lnTo>
                <a:lnTo>
                  <a:pt x="1" y="1658"/>
                </a:lnTo>
                <a:lnTo>
                  <a:pt x="1" y="2446"/>
                </a:lnTo>
                <a:cubicBezTo>
                  <a:pt x="1" y="2615"/>
                  <a:pt x="141" y="2755"/>
                  <a:pt x="310" y="2755"/>
                </a:cubicBezTo>
                <a:lnTo>
                  <a:pt x="7915" y="2755"/>
                </a:lnTo>
                <a:cubicBezTo>
                  <a:pt x="8084" y="2755"/>
                  <a:pt x="8219" y="2615"/>
                  <a:pt x="8219" y="2446"/>
                </a:cubicBezTo>
                <a:lnTo>
                  <a:pt x="8219" y="1658"/>
                </a:lnTo>
                <a:lnTo>
                  <a:pt x="8505" y="137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53;p30">
            <a:extLst>
              <a:ext uri="{FF2B5EF4-FFF2-40B4-BE49-F238E27FC236}">
                <a16:creationId xmlns:a16="http://schemas.microsoft.com/office/drawing/2014/main" id="{61689C54-123D-4DFC-A29C-5DF1C12E2E64}"/>
              </a:ext>
            </a:extLst>
          </p:cNvPr>
          <p:cNvSpPr/>
          <p:nvPr/>
        </p:nvSpPr>
        <p:spPr>
          <a:xfrm>
            <a:off x="5234137" y="2672576"/>
            <a:ext cx="1324569" cy="429226"/>
          </a:xfrm>
          <a:custGeom>
            <a:avLst/>
            <a:gdLst/>
            <a:ahLst/>
            <a:cxnLst/>
            <a:rect l="l" t="t" r="r" b="b"/>
            <a:pathLst>
              <a:path w="8505" h="2756" extrusionOk="0">
                <a:moveTo>
                  <a:pt x="8224" y="1092"/>
                </a:moveTo>
                <a:lnTo>
                  <a:pt x="8224" y="304"/>
                </a:lnTo>
                <a:cubicBezTo>
                  <a:pt x="8224" y="135"/>
                  <a:pt x="8084" y="0"/>
                  <a:pt x="7915" y="0"/>
                </a:cubicBezTo>
                <a:lnTo>
                  <a:pt x="310" y="0"/>
                </a:lnTo>
                <a:cubicBezTo>
                  <a:pt x="141" y="0"/>
                  <a:pt x="1" y="135"/>
                  <a:pt x="1" y="304"/>
                </a:cubicBezTo>
                <a:lnTo>
                  <a:pt x="1" y="1092"/>
                </a:lnTo>
                <a:lnTo>
                  <a:pt x="287" y="1378"/>
                </a:lnTo>
                <a:lnTo>
                  <a:pt x="1" y="1658"/>
                </a:lnTo>
                <a:lnTo>
                  <a:pt x="1" y="2446"/>
                </a:lnTo>
                <a:cubicBezTo>
                  <a:pt x="1" y="2615"/>
                  <a:pt x="141" y="2755"/>
                  <a:pt x="310" y="2755"/>
                </a:cubicBezTo>
                <a:lnTo>
                  <a:pt x="7915" y="2755"/>
                </a:lnTo>
                <a:cubicBezTo>
                  <a:pt x="8084" y="2755"/>
                  <a:pt x="8224" y="2615"/>
                  <a:pt x="8224" y="2446"/>
                </a:cubicBezTo>
                <a:lnTo>
                  <a:pt x="8224" y="1658"/>
                </a:lnTo>
                <a:lnTo>
                  <a:pt x="8504" y="137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54;p30">
            <a:extLst>
              <a:ext uri="{FF2B5EF4-FFF2-40B4-BE49-F238E27FC236}">
                <a16:creationId xmlns:a16="http://schemas.microsoft.com/office/drawing/2014/main" id="{84F13FDE-612E-489E-B66C-3D8E59D06029}"/>
              </a:ext>
            </a:extLst>
          </p:cNvPr>
          <p:cNvSpPr/>
          <p:nvPr/>
        </p:nvSpPr>
        <p:spPr>
          <a:xfrm>
            <a:off x="6558559" y="2672576"/>
            <a:ext cx="1324413" cy="429226"/>
          </a:xfrm>
          <a:custGeom>
            <a:avLst/>
            <a:gdLst/>
            <a:ahLst/>
            <a:cxnLst/>
            <a:rect l="l" t="t" r="r" b="b"/>
            <a:pathLst>
              <a:path w="8504" h="2756" extrusionOk="0">
                <a:moveTo>
                  <a:pt x="8224" y="1092"/>
                </a:moveTo>
                <a:lnTo>
                  <a:pt x="8224" y="304"/>
                </a:lnTo>
                <a:cubicBezTo>
                  <a:pt x="8224" y="135"/>
                  <a:pt x="8083" y="0"/>
                  <a:pt x="7914" y="0"/>
                </a:cubicBezTo>
                <a:lnTo>
                  <a:pt x="309" y="0"/>
                </a:lnTo>
                <a:cubicBezTo>
                  <a:pt x="140" y="0"/>
                  <a:pt x="0" y="135"/>
                  <a:pt x="0" y="304"/>
                </a:cubicBezTo>
                <a:lnTo>
                  <a:pt x="0" y="1092"/>
                </a:lnTo>
                <a:lnTo>
                  <a:pt x="286" y="1378"/>
                </a:lnTo>
                <a:lnTo>
                  <a:pt x="0" y="1658"/>
                </a:lnTo>
                <a:lnTo>
                  <a:pt x="0" y="2446"/>
                </a:lnTo>
                <a:cubicBezTo>
                  <a:pt x="0" y="2615"/>
                  <a:pt x="140" y="2755"/>
                  <a:pt x="309" y="2755"/>
                </a:cubicBezTo>
                <a:lnTo>
                  <a:pt x="7914" y="2755"/>
                </a:lnTo>
                <a:cubicBezTo>
                  <a:pt x="8083" y="2755"/>
                  <a:pt x="8224" y="2615"/>
                  <a:pt x="8224" y="2446"/>
                </a:cubicBezTo>
                <a:lnTo>
                  <a:pt x="8224" y="1658"/>
                </a:lnTo>
                <a:lnTo>
                  <a:pt x="8504" y="137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755;p30">
            <a:extLst>
              <a:ext uri="{FF2B5EF4-FFF2-40B4-BE49-F238E27FC236}">
                <a16:creationId xmlns:a16="http://schemas.microsoft.com/office/drawing/2014/main" id="{56028F82-5522-4038-AF7B-2902881A7DDA}"/>
              </a:ext>
            </a:extLst>
          </p:cNvPr>
          <p:cNvGrpSpPr/>
          <p:nvPr/>
        </p:nvGrpSpPr>
        <p:grpSpPr>
          <a:xfrm>
            <a:off x="1603661" y="1049175"/>
            <a:ext cx="639293" cy="726180"/>
            <a:chOff x="1908498" y="972975"/>
            <a:chExt cx="639293" cy="726180"/>
          </a:xfrm>
        </p:grpSpPr>
        <p:sp>
          <p:nvSpPr>
            <p:cNvPr id="9" name="Google Shape;756;p30">
              <a:extLst>
                <a:ext uri="{FF2B5EF4-FFF2-40B4-BE49-F238E27FC236}">
                  <a16:creationId xmlns:a16="http://schemas.microsoft.com/office/drawing/2014/main" id="{0CB1ECF5-F86C-47F6-841A-7BB0AFB84C8C}"/>
                </a:ext>
              </a:extLst>
            </p:cNvPr>
            <p:cNvSpPr/>
            <p:nvPr/>
          </p:nvSpPr>
          <p:spPr>
            <a:xfrm>
              <a:off x="1908498" y="972975"/>
              <a:ext cx="639293" cy="726180"/>
            </a:xfrm>
            <a:custGeom>
              <a:avLst/>
              <a:gdLst/>
              <a:ahLst/>
              <a:cxnLst/>
              <a:rect l="l" t="t" r="r" b="b"/>
              <a:pathLst>
                <a:path w="4723" h="5365" extrusionOk="0">
                  <a:moveTo>
                    <a:pt x="4518" y="1203"/>
                  </a:moveTo>
                  <a:lnTo>
                    <a:pt x="2563" y="77"/>
                  </a:lnTo>
                  <a:cubicBezTo>
                    <a:pt x="2440" y="1"/>
                    <a:pt x="2282" y="1"/>
                    <a:pt x="2154" y="77"/>
                  </a:cubicBezTo>
                  <a:lnTo>
                    <a:pt x="205" y="1203"/>
                  </a:lnTo>
                  <a:cubicBezTo>
                    <a:pt x="76" y="1273"/>
                    <a:pt x="0" y="1407"/>
                    <a:pt x="0" y="1553"/>
                  </a:cubicBezTo>
                  <a:lnTo>
                    <a:pt x="0" y="3812"/>
                  </a:lnTo>
                  <a:cubicBezTo>
                    <a:pt x="0" y="3958"/>
                    <a:pt x="76" y="4092"/>
                    <a:pt x="205" y="4162"/>
                  </a:cubicBezTo>
                  <a:lnTo>
                    <a:pt x="2154" y="5288"/>
                  </a:lnTo>
                  <a:cubicBezTo>
                    <a:pt x="2282" y="5364"/>
                    <a:pt x="2440" y="5364"/>
                    <a:pt x="2563" y="5288"/>
                  </a:cubicBezTo>
                  <a:lnTo>
                    <a:pt x="4518" y="4162"/>
                  </a:lnTo>
                  <a:cubicBezTo>
                    <a:pt x="4640" y="4092"/>
                    <a:pt x="4722" y="3958"/>
                    <a:pt x="4722" y="3812"/>
                  </a:cubicBezTo>
                  <a:lnTo>
                    <a:pt x="4722" y="1553"/>
                  </a:lnTo>
                  <a:cubicBezTo>
                    <a:pt x="4722" y="1413"/>
                    <a:pt x="4640" y="1273"/>
                    <a:pt x="4518" y="12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57;p30">
              <a:extLst>
                <a:ext uri="{FF2B5EF4-FFF2-40B4-BE49-F238E27FC236}">
                  <a16:creationId xmlns:a16="http://schemas.microsoft.com/office/drawing/2014/main" id="{0CBCA048-C5E5-462A-B7C9-9CB719BC0AE8}"/>
                </a:ext>
              </a:extLst>
            </p:cNvPr>
            <p:cNvSpPr/>
            <p:nvPr/>
          </p:nvSpPr>
          <p:spPr>
            <a:xfrm>
              <a:off x="1974012" y="1050264"/>
              <a:ext cx="507320" cy="571875"/>
            </a:xfrm>
            <a:custGeom>
              <a:avLst/>
              <a:gdLst/>
              <a:ahLst/>
              <a:cxnLst/>
              <a:rect l="l" t="t" r="r" b="b"/>
              <a:pathLst>
                <a:path w="3748" h="4225" extrusionOk="0">
                  <a:moveTo>
                    <a:pt x="1875" y="0"/>
                  </a:moveTo>
                  <a:cubicBezTo>
                    <a:pt x="1817" y="0"/>
                    <a:pt x="1761" y="16"/>
                    <a:pt x="1711" y="48"/>
                  </a:cubicBezTo>
                  <a:lnTo>
                    <a:pt x="170" y="935"/>
                  </a:lnTo>
                  <a:cubicBezTo>
                    <a:pt x="65" y="994"/>
                    <a:pt x="1" y="1105"/>
                    <a:pt x="1" y="1221"/>
                  </a:cubicBezTo>
                  <a:lnTo>
                    <a:pt x="1" y="3002"/>
                  </a:lnTo>
                  <a:cubicBezTo>
                    <a:pt x="1" y="3118"/>
                    <a:pt x="65" y="3229"/>
                    <a:pt x="170" y="3288"/>
                  </a:cubicBezTo>
                  <a:lnTo>
                    <a:pt x="1711" y="4181"/>
                  </a:lnTo>
                  <a:cubicBezTo>
                    <a:pt x="1761" y="4210"/>
                    <a:pt x="1817" y="4224"/>
                    <a:pt x="1875" y="4224"/>
                  </a:cubicBezTo>
                  <a:cubicBezTo>
                    <a:pt x="1933" y="4224"/>
                    <a:pt x="1991" y="4210"/>
                    <a:pt x="2044" y="4181"/>
                  </a:cubicBezTo>
                  <a:lnTo>
                    <a:pt x="3584" y="3288"/>
                  </a:lnTo>
                  <a:cubicBezTo>
                    <a:pt x="3684" y="3229"/>
                    <a:pt x="3748" y="3118"/>
                    <a:pt x="3748" y="3002"/>
                  </a:cubicBezTo>
                  <a:lnTo>
                    <a:pt x="3748" y="1221"/>
                  </a:lnTo>
                  <a:cubicBezTo>
                    <a:pt x="3748" y="1105"/>
                    <a:pt x="3684" y="994"/>
                    <a:pt x="3584" y="935"/>
                  </a:cubicBezTo>
                  <a:lnTo>
                    <a:pt x="2044" y="48"/>
                  </a:lnTo>
                  <a:cubicBezTo>
                    <a:pt x="1991" y="16"/>
                    <a:pt x="1933" y="0"/>
                    <a:pt x="1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758;p30">
              <a:extLst>
                <a:ext uri="{FF2B5EF4-FFF2-40B4-BE49-F238E27FC236}">
                  <a16:creationId xmlns:a16="http://schemas.microsoft.com/office/drawing/2014/main" id="{0AA4EEE3-D958-4A95-BD30-759E2ED9BC90}"/>
                </a:ext>
              </a:extLst>
            </p:cNvPr>
            <p:cNvGrpSpPr/>
            <p:nvPr/>
          </p:nvGrpSpPr>
          <p:grpSpPr>
            <a:xfrm>
              <a:off x="2102060" y="1225011"/>
              <a:ext cx="251359" cy="222118"/>
              <a:chOff x="2102060" y="1225011"/>
              <a:chExt cx="251359" cy="222118"/>
            </a:xfrm>
          </p:grpSpPr>
          <p:sp>
            <p:nvSpPr>
              <p:cNvPr id="12" name="Google Shape;759;p30">
                <a:extLst>
                  <a:ext uri="{FF2B5EF4-FFF2-40B4-BE49-F238E27FC236}">
                    <a16:creationId xmlns:a16="http://schemas.microsoft.com/office/drawing/2014/main" id="{070743D1-9D21-4FD8-BCA4-64F3512F60FE}"/>
                  </a:ext>
                </a:extLst>
              </p:cNvPr>
              <p:cNvSpPr/>
              <p:nvPr/>
            </p:nvSpPr>
            <p:spPr>
              <a:xfrm>
                <a:off x="2136035" y="1266837"/>
                <a:ext cx="180973" cy="18029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332" extrusionOk="0">
                    <a:moveTo>
                      <a:pt x="6" y="1291"/>
                    </a:moveTo>
                    <a:cubicBezTo>
                      <a:pt x="6" y="1291"/>
                      <a:pt x="0" y="1332"/>
                      <a:pt x="41" y="1332"/>
                    </a:cubicBezTo>
                    <a:cubicBezTo>
                      <a:pt x="94" y="1332"/>
                      <a:pt x="508" y="1332"/>
                      <a:pt x="508" y="1332"/>
                    </a:cubicBezTo>
                    <a:lnTo>
                      <a:pt x="508" y="952"/>
                    </a:lnTo>
                    <a:cubicBezTo>
                      <a:pt x="508" y="952"/>
                      <a:pt x="502" y="888"/>
                      <a:pt x="566" y="888"/>
                    </a:cubicBezTo>
                    <a:lnTo>
                      <a:pt x="759" y="888"/>
                    </a:lnTo>
                    <a:cubicBezTo>
                      <a:pt x="829" y="888"/>
                      <a:pt x="829" y="952"/>
                      <a:pt x="829" y="952"/>
                    </a:cubicBezTo>
                    <a:lnTo>
                      <a:pt x="823" y="1332"/>
                    </a:lnTo>
                    <a:lnTo>
                      <a:pt x="1284" y="1332"/>
                    </a:lnTo>
                    <a:cubicBezTo>
                      <a:pt x="1337" y="1332"/>
                      <a:pt x="1331" y="1279"/>
                      <a:pt x="1331" y="1279"/>
                    </a:cubicBezTo>
                    <a:lnTo>
                      <a:pt x="1331" y="573"/>
                    </a:lnTo>
                    <a:lnTo>
                      <a:pt x="689" y="1"/>
                    </a:lnTo>
                    <a:lnTo>
                      <a:pt x="6" y="573"/>
                    </a:lnTo>
                    <a:lnTo>
                      <a:pt x="6" y="1291"/>
                    </a:lnTo>
                    <a:close/>
                    <a:moveTo>
                      <a:pt x="6" y="1291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60;p30">
                <a:extLst>
                  <a:ext uri="{FF2B5EF4-FFF2-40B4-BE49-F238E27FC236}">
                    <a16:creationId xmlns:a16="http://schemas.microsoft.com/office/drawing/2014/main" id="{1EBB0DC7-E6CE-4C98-8028-2E8DF3B3E706}"/>
                  </a:ext>
                </a:extLst>
              </p:cNvPr>
              <p:cNvSpPr/>
              <p:nvPr/>
            </p:nvSpPr>
            <p:spPr>
              <a:xfrm>
                <a:off x="2102060" y="1225011"/>
                <a:ext cx="251359" cy="126557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935" extrusionOk="0">
                    <a:moveTo>
                      <a:pt x="0" y="829"/>
                    </a:moveTo>
                    <a:cubicBezTo>
                      <a:pt x="0" y="829"/>
                      <a:pt x="59" y="934"/>
                      <a:pt x="187" y="829"/>
                    </a:cubicBezTo>
                    <a:lnTo>
                      <a:pt x="946" y="187"/>
                    </a:lnTo>
                    <a:lnTo>
                      <a:pt x="1652" y="823"/>
                    </a:lnTo>
                    <a:cubicBezTo>
                      <a:pt x="1804" y="934"/>
                      <a:pt x="1856" y="823"/>
                      <a:pt x="1856" y="823"/>
                    </a:cubicBezTo>
                    <a:lnTo>
                      <a:pt x="946" y="1"/>
                    </a:lnTo>
                    <a:close/>
                    <a:moveTo>
                      <a:pt x="0" y="829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61;p30">
                <a:extLst>
                  <a:ext uri="{FF2B5EF4-FFF2-40B4-BE49-F238E27FC236}">
                    <a16:creationId xmlns:a16="http://schemas.microsoft.com/office/drawing/2014/main" id="{D8392830-6F01-4D58-82DC-76821C1B59E0}"/>
                  </a:ext>
                </a:extLst>
              </p:cNvPr>
              <p:cNvSpPr/>
              <p:nvPr/>
            </p:nvSpPr>
            <p:spPr>
              <a:xfrm>
                <a:off x="2298735" y="1250323"/>
                <a:ext cx="25447" cy="51435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80" extrusionOk="0">
                    <a:moveTo>
                      <a:pt x="187" y="0"/>
                    </a:moveTo>
                    <a:lnTo>
                      <a:pt x="1" y="0"/>
                    </a:lnTo>
                    <a:lnTo>
                      <a:pt x="1" y="222"/>
                    </a:lnTo>
                    <a:lnTo>
                      <a:pt x="187" y="380"/>
                    </a:lnTo>
                    <a:close/>
                    <a:moveTo>
                      <a:pt x="187" y="0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" name="Google Shape;762;p30">
            <a:extLst>
              <a:ext uri="{FF2B5EF4-FFF2-40B4-BE49-F238E27FC236}">
                <a16:creationId xmlns:a16="http://schemas.microsoft.com/office/drawing/2014/main" id="{668C43FC-70AF-486E-B316-2E1DB294CC75}"/>
              </a:ext>
            </a:extLst>
          </p:cNvPr>
          <p:cNvGrpSpPr/>
          <p:nvPr/>
        </p:nvGrpSpPr>
        <p:grpSpPr>
          <a:xfrm>
            <a:off x="2928070" y="3999026"/>
            <a:ext cx="639158" cy="725367"/>
            <a:chOff x="3112507" y="3922826"/>
            <a:chExt cx="639158" cy="725367"/>
          </a:xfrm>
        </p:grpSpPr>
        <p:sp>
          <p:nvSpPr>
            <p:cNvPr id="16" name="Google Shape;763;p30">
              <a:extLst>
                <a:ext uri="{FF2B5EF4-FFF2-40B4-BE49-F238E27FC236}">
                  <a16:creationId xmlns:a16="http://schemas.microsoft.com/office/drawing/2014/main" id="{13F9AF9F-2BD9-4D47-A13A-DFD5EF5B2C2B}"/>
                </a:ext>
              </a:extLst>
            </p:cNvPr>
            <p:cNvSpPr/>
            <p:nvPr/>
          </p:nvSpPr>
          <p:spPr>
            <a:xfrm>
              <a:off x="3112507" y="3922826"/>
              <a:ext cx="639158" cy="725367"/>
            </a:xfrm>
            <a:custGeom>
              <a:avLst/>
              <a:gdLst/>
              <a:ahLst/>
              <a:cxnLst/>
              <a:rect l="l" t="t" r="r" b="b"/>
              <a:pathLst>
                <a:path w="4722" h="5359" extrusionOk="0">
                  <a:moveTo>
                    <a:pt x="4517" y="1197"/>
                  </a:moveTo>
                  <a:lnTo>
                    <a:pt x="2562" y="71"/>
                  </a:lnTo>
                  <a:cubicBezTo>
                    <a:pt x="2440" y="1"/>
                    <a:pt x="2282" y="1"/>
                    <a:pt x="2154" y="71"/>
                  </a:cubicBezTo>
                  <a:lnTo>
                    <a:pt x="204" y="1197"/>
                  </a:lnTo>
                  <a:cubicBezTo>
                    <a:pt x="76" y="1273"/>
                    <a:pt x="0" y="1407"/>
                    <a:pt x="0" y="1553"/>
                  </a:cubicBezTo>
                  <a:lnTo>
                    <a:pt x="0" y="3806"/>
                  </a:lnTo>
                  <a:cubicBezTo>
                    <a:pt x="0" y="3952"/>
                    <a:pt x="76" y="4086"/>
                    <a:pt x="204" y="4162"/>
                  </a:cubicBezTo>
                  <a:lnTo>
                    <a:pt x="2154" y="5289"/>
                  </a:lnTo>
                  <a:cubicBezTo>
                    <a:pt x="2282" y="5359"/>
                    <a:pt x="2440" y="5359"/>
                    <a:pt x="2562" y="5289"/>
                  </a:cubicBezTo>
                  <a:lnTo>
                    <a:pt x="4517" y="4162"/>
                  </a:lnTo>
                  <a:cubicBezTo>
                    <a:pt x="4640" y="4086"/>
                    <a:pt x="4722" y="3952"/>
                    <a:pt x="4722" y="3806"/>
                  </a:cubicBezTo>
                  <a:lnTo>
                    <a:pt x="4722" y="1553"/>
                  </a:lnTo>
                  <a:cubicBezTo>
                    <a:pt x="4722" y="1407"/>
                    <a:pt x="4640" y="1273"/>
                    <a:pt x="4517" y="11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64;p30">
              <a:extLst>
                <a:ext uri="{FF2B5EF4-FFF2-40B4-BE49-F238E27FC236}">
                  <a16:creationId xmlns:a16="http://schemas.microsoft.com/office/drawing/2014/main" id="{6AA0223D-14C9-4F82-A166-8033EC7195CA}"/>
                </a:ext>
              </a:extLst>
            </p:cNvPr>
            <p:cNvSpPr/>
            <p:nvPr/>
          </p:nvSpPr>
          <p:spPr>
            <a:xfrm>
              <a:off x="3178021" y="3999845"/>
              <a:ext cx="507320" cy="571333"/>
            </a:xfrm>
            <a:custGeom>
              <a:avLst/>
              <a:gdLst/>
              <a:ahLst/>
              <a:cxnLst/>
              <a:rect l="l" t="t" r="r" b="b"/>
              <a:pathLst>
                <a:path w="3748" h="4221" extrusionOk="0">
                  <a:moveTo>
                    <a:pt x="1874" y="1"/>
                  </a:moveTo>
                  <a:cubicBezTo>
                    <a:pt x="1816" y="1"/>
                    <a:pt x="1757" y="15"/>
                    <a:pt x="1705" y="45"/>
                  </a:cubicBezTo>
                  <a:lnTo>
                    <a:pt x="170" y="932"/>
                  </a:lnTo>
                  <a:cubicBezTo>
                    <a:pt x="65" y="990"/>
                    <a:pt x="0" y="1101"/>
                    <a:pt x="0" y="1224"/>
                  </a:cubicBezTo>
                  <a:lnTo>
                    <a:pt x="0" y="2998"/>
                  </a:lnTo>
                  <a:cubicBezTo>
                    <a:pt x="0" y="3120"/>
                    <a:pt x="65" y="3225"/>
                    <a:pt x="170" y="3290"/>
                  </a:cubicBezTo>
                  <a:lnTo>
                    <a:pt x="1705" y="4177"/>
                  </a:lnTo>
                  <a:cubicBezTo>
                    <a:pt x="1757" y="4206"/>
                    <a:pt x="1816" y="4221"/>
                    <a:pt x="1874" y="4221"/>
                  </a:cubicBezTo>
                  <a:cubicBezTo>
                    <a:pt x="1932" y="4221"/>
                    <a:pt x="1991" y="4206"/>
                    <a:pt x="2043" y="4177"/>
                  </a:cubicBezTo>
                  <a:lnTo>
                    <a:pt x="3578" y="3290"/>
                  </a:lnTo>
                  <a:cubicBezTo>
                    <a:pt x="3683" y="3225"/>
                    <a:pt x="3747" y="3120"/>
                    <a:pt x="3747" y="2998"/>
                  </a:cubicBezTo>
                  <a:lnTo>
                    <a:pt x="3747" y="1224"/>
                  </a:lnTo>
                  <a:cubicBezTo>
                    <a:pt x="3747" y="1101"/>
                    <a:pt x="3683" y="990"/>
                    <a:pt x="3578" y="932"/>
                  </a:cubicBezTo>
                  <a:lnTo>
                    <a:pt x="2043" y="45"/>
                  </a:lnTo>
                  <a:cubicBezTo>
                    <a:pt x="1991" y="15"/>
                    <a:pt x="1932" y="1"/>
                    <a:pt x="1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65;p30">
              <a:extLst>
                <a:ext uri="{FF2B5EF4-FFF2-40B4-BE49-F238E27FC236}">
                  <a16:creationId xmlns:a16="http://schemas.microsoft.com/office/drawing/2014/main" id="{C2A6CF3B-223C-4721-ADC2-1F0BAF93149A}"/>
                </a:ext>
              </a:extLst>
            </p:cNvPr>
            <p:cNvSpPr/>
            <p:nvPr/>
          </p:nvSpPr>
          <p:spPr>
            <a:xfrm>
              <a:off x="3353445" y="4156724"/>
              <a:ext cx="156473" cy="257716"/>
            </a:xfrm>
            <a:custGeom>
              <a:avLst/>
              <a:gdLst/>
              <a:ahLst/>
              <a:cxnLst/>
              <a:rect l="l" t="t" r="r" b="b"/>
              <a:pathLst>
                <a:path w="1156" h="1904" extrusionOk="0">
                  <a:moveTo>
                    <a:pt x="695" y="1675"/>
                  </a:moveTo>
                  <a:lnTo>
                    <a:pt x="695" y="1903"/>
                  </a:lnTo>
                  <a:lnTo>
                    <a:pt x="496" y="1903"/>
                  </a:lnTo>
                  <a:lnTo>
                    <a:pt x="496" y="1681"/>
                  </a:lnTo>
                  <a:cubicBezTo>
                    <a:pt x="298" y="1670"/>
                    <a:pt x="111" y="1605"/>
                    <a:pt x="0" y="1518"/>
                  </a:cubicBezTo>
                  <a:lnTo>
                    <a:pt x="111" y="1273"/>
                  </a:lnTo>
                  <a:cubicBezTo>
                    <a:pt x="210" y="1349"/>
                    <a:pt x="350" y="1401"/>
                    <a:pt x="496" y="1419"/>
                  </a:cubicBezTo>
                  <a:lnTo>
                    <a:pt x="496" y="1080"/>
                  </a:lnTo>
                  <a:cubicBezTo>
                    <a:pt x="274" y="1022"/>
                    <a:pt x="29" y="946"/>
                    <a:pt x="29" y="660"/>
                  </a:cubicBezTo>
                  <a:cubicBezTo>
                    <a:pt x="29" y="444"/>
                    <a:pt x="181" y="257"/>
                    <a:pt x="496" y="222"/>
                  </a:cubicBezTo>
                  <a:lnTo>
                    <a:pt x="496" y="0"/>
                  </a:lnTo>
                  <a:lnTo>
                    <a:pt x="695" y="0"/>
                  </a:lnTo>
                  <a:lnTo>
                    <a:pt x="695" y="222"/>
                  </a:lnTo>
                  <a:cubicBezTo>
                    <a:pt x="841" y="234"/>
                    <a:pt x="987" y="275"/>
                    <a:pt x="1097" y="345"/>
                  </a:cubicBezTo>
                  <a:lnTo>
                    <a:pt x="998" y="590"/>
                  </a:lnTo>
                  <a:cubicBezTo>
                    <a:pt x="899" y="531"/>
                    <a:pt x="794" y="496"/>
                    <a:pt x="695" y="485"/>
                  </a:cubicBezTo>
                  <a:lnTo>
                    <a:pt x="695" y="829"/>
                  </a:lnTo>
                  <a:cubicBezTo>
                    <a:pt x="916" y="882"/>
                    <a:pt x="1156" y="958"/>
                    <a:pt x="1156" y="1244"/>
                  </a:cubicBezTo>
                  <a:cubicBezTo>
                    <a:pt x="1156" y="1454"/>
                    <a:pt x="1004" y="1640"/>
                    <a:pt x="695" y="1675"/>
                  </a:cubicBezTo>
                  <a:close/>
                  <a:moveTo>
                    <a:pt x="496" y="782"/>
                  </a:moveTo>
                  <a:lnTo>
                    <a:pt x="496" y="496"/>
                  </a:lnTo>
                  <a:cubicBezTo>
                    <a:pt x="391" y="520"/>
                    <a:pt x="350" y="578"/>
                    <a:pt x="350" y="642"/>
                  </a:cubicBezTo>
                  <a:cubicBezTo>
                    <a:pt x="350" y="712"/>
                    <a:pt x="409" y="753"/>
                    <a:pt x="496" y="782"/>
                  </a:cubicBezTo>
                  <a:close/>
                  <a:moveTo>
                    <a:pt x="835" y="1267"/>
                  </a:moveTo>
                  <a:cubicBezTo>
                    <a:pt x="835" y="1197"/>
                    <a:pt x="776" y="1162"/>
                    <a:pt x="695" y="1127"/>
                  </a:cubicBezTo>
                  <a:lnTo>
                    <a:pt x="695" y="1407"/>
                  </a:lnTo>
                  <a:cubicBezTo>
                    <a:pt x="794" y="1389"/>
                    <a:pt x="835" y="1337"/>
                    <a:pt x="835" y="12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766;p30">
            <a:extLst>
              <a:ext uri="{FF2B5EF4-FFF2-40B4-BE49-F238E27FC236}">
                <a16:creationId xmlns:a16="http://schemas.microsoft.com/office/drawing/2014/main" id="{ABFC4BC6-9213-4783-A5AD-A2C3F986681A}"/>
              </a:ext>
            </a:extLst>
          </p:cNvPr>
          <p:cNvGrpSpPr/>
          <p:nvPr/>
        </p:nvGrpSpPr>
        <p:grpSpPr>
          <a:xfrm>
            <a:off x="4239768" y="1049175"/>
            <a:ext cx="639293" cy="726180"/>
            <a:chOff x="4239768" y="972975"/>
            <a:chExt cx="639293" cy="726180"/>
          </a:xfrm>
        </p:grpSpPr>
        <p:sp>
          <p:nvSpPr>
            <p:cNvPr id="20" name="Google Shape;767;p30">
              <a:extLst>
                <a:ext uri="{FF2B5EF4-FFF2-40B4-BE49-F238E27FC236}">
                  <a16:creationId xmlns:a16="http://schemas.microsoft.com/office/drawing/2014/main" id="{FE94D2B5-6487-4963-9AAD-189D37407C5A}"/>
                </a:ext>
              </a:extLst>
            </p:cNvPr>
            <p:cNvSpPr/>
            <p:nvPr/>
          </p:nvSpPr>
          <p:spPr>
            <a:xfrm>
              <a:off x="4239768" y="972975"/>
              <a:ext cx="639293" cy="726180"/>
            </a:xfrm>
            <a:custGeom>
              <a:avLst/>
              <a:gdLst/>
              <a:ahLst/>
              <a:cxnLst/>
              <a:rect l="l" t="t" r="r" b="b"/>
              <a:pathLst>
                <a:path w="4723" h="5365" extrusionOk="0">
                  <a:moveTo>
                    <a:pt x="4518" y="1203"/>
                  </a:moveTo>
                  <a:lnTo>
                    <a:pt x="2569" y="77"/>
                  </a:lnTo>
                  <a:cubicBezTo>
                    <a:pt x="2440" y="1"/>
                    <a:pt x="2283" y="1"/>
                    <a:pt x="2160" y="77"/>
                  </a:cubicBezTo>
                  <a:lnTo>
                    <a:pt x="205" y="1203"/>
                  </a:lnTo>
                  <a:cubicBezTo>
                    <a:pt x="82" y="1273"/>
                    <a:pt x="1" y="1407"/>
                    <a:pt x="1" y="1553"/>
                  </a:cubicBezTo>
                  <a:lnTo>
                    <a:pt x="1" y="3812"/>
                  </a:lnTo>
                  <a:cubicBezTo>
                    <a:pt x="1" y="3958"/>
                    <a:pt x="82" y="4092"/>
                    <a:pt x="205" y="4162"/>
                  </a:cubicBezTo>
                  <a:lnTo>
                    <a:pt x="2160" y="5288"/>
                  </a:lnTo>
                  <a:cubicBezTo>
                    <a:pt x="2283" y="5364"/>
                    <a:pt x="2440" y="5364"/>
                    <a:pt x="2569" y="5288"/>
                  </a:cubicBezTo>
                  <a:lnTo>
                    <a:pt x="4518" y="4162"/>
                  </a:lnTo>
                  <a:cubicBezTo>
                    <a:pt x="4646" y="4092"/>
                    <a:pt x="4722" y="3958"/>
                    <a:pt x="4722" y="3812"/>
                  </a:cubicBezTo>
                  <a:lnTo>
                    <a:pt x="4722" y="1553"/>
                  </a:lnTo>
                  <a:cubicBezTo>
                    <a:pt x="4722" y="1413"/>
                    <a:pt x="4646" y="1273"/>
                    <a:pt x="4518" y="12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68;p30">
              <a:extLst>
                <a:ext uri="{FF2B5EF4-FFF2-40B4-BE49-F238E27FC236}">
                  <a16:creationId xmlns:a16="http://schemas.microsoft.com/office/drawing/2014/main" id="{824C8374-FCF2-4E35-8A7D-18290A479B81}"/>
                </a:ext>
              </a:extLst>
            </p:cNvPr>
            <p:cNvSpPr/>
            <p:nvPr/>
          </p:nvSpPr>
          <p:spPr>
            <a:xfrm>
              <a:off x="4306094" y="1050264"/>
              <a:ext cx="506508" cy="571875"/>
            </a:xfrm>
            <a:custGeom>
              <a:avLst/>
              <a:gdLst/>
              <a:ahLst/>
              <a:cxnLst/>
              <a:rect l="l" t="t" r="r" b="b"/>
              <a:pathLst>
                <a:path w="3742" h="4225" extrusionOk="0">
                  <a:moveTo>
                    <a:pt x="1871" y="0"/>
                  </a:moveTo>
                  <a:cubicBezTo>
                    <a:pt x="1814" y="0"/>
                    <a:pt x="1758" y="16"/>
                    <a:pt x="1705" y="48"/>
                  </a:cubicBezTo>
                  <a:lnTo>
                    <a:pt x="164" y="935"/>
                  </a:lnTo>
                  <a:cubicBezTo>
                    <a:pt x="59" y="994"/>
                    <a:pt x="1" y="1105"/>
                    <a:pt x="1" y="1221"/>
                  </a:cubicBezTo>
                  <a:lnTo>
                    <a:pt x="1" y="3002"/>
                  </a:lnTo>
                  <a:cubicBezTo>
                    <a:pt x="1" y="3118"/>
                    <a:pt x="59" y="3229"/>
                    <a:pt x="164" y="3288"/>
                  </a:cubicBezTo>
                  <a:lnTo>
                    <a:pt x="1705" y="4181"/>
                  </a:lnTo>
                  <a:cubicBezTo>
                    <a:pt x="1758" y="4210"/>
                    <a:pt x="1814" y="4224"/>
                    <a:pt x="1871" y="4224"/>
                  </a:cubicBezTo>
                  <a:cubicBezTo>
                    <a:pt x="1928" y="4224"/>
                    <a:pt x="1985" y="4210"/>
                    <a:pt x="2038" y="4181"/>
                  </a:cubicBezTo>
                  <a:lnTo>
                    <a:pt x="3579" y="3288"/>
                  </a:lnTo>
                  <a:cubicBezTo>
                    <a:pt x="3678" y="3229"/>
                    <a:pt x="3742" y="3118"/>
                    <a:pt x="3742" y="3002"/>
                  </a:cubicBezTo>
                  <a:lnTo>
                    <a:pt x="3742" y="1221"/>
                  </a:lnTo>
                  <a:cubicBezTo>
                    <a:pt x="3742" y="1105"/>
                    <a:pt x="3678" y="994"/>
                    <a:pt x="3579" y="935"/>
                  </a:cubicBezTo>
                  <a:lnTo>
                    <a:pt x="2038" y="48"/>
                  </a:lnTo>
                  <a:cubicBezTo>
                    <a:pt x="1985" y="16"/>
                    <a:pt x="1928" y="0"/>
                    <a:pt x="1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773;p30">
            <a:extLst>
              <a:ext uri="{FF2B5EF4-FFF2-40B4-BE49-F238E27FC236}">
                <a16:creationId xmlns:a16="http://schemas.microsoft.com/office/drawing/2014/main" id="{97F72D79-DDD7-41C4-AD23-1D2AD2A9F553}"/>
              </a:ext>
            </a:extLst>
          </p:cNvPr>
          <p:cNvGrpSpPr/>
          <p:nvPr/>
        </p:nvGrpSpPr>
        <p:grpSpPr>
          <a:xfrm>
            <a:off x="5577240" y="3999026"/>
            <a:ext cx="638346" cy="725367"/>
            <a:chOff x="5405877" y="3922826"/>
            <a:chExt cx="638346" cy="725367"/>
          </a:xfrm>
        </p:grpSpPr>
        <p:sp>
          <p:nvSpPr>
            <p:cNvPr id="27" name="Google Shape;774;p30">
              <a:extLst>
                <a:ext uri="{FF2B5EF4-FFF2-40B4-BE49-F238E27FC236}">
                  <a16:creationId xmlns:a16="http://schemas.microsoft.com/office/drawing/2014/main" id="{F86FEAC1-88F8-4BF9-B486-423199B1AB32}"/>
                </a:ext>
              </a:extLst>
            </p:cNvPr>
            <p:cNvSpPr/>
            <p:nvPr/>
          </p:nvSpPr>
          <p:spPr>
            <a:xfrm>
              <a:off x="5405877" y="3922826"/>
              <a:ext cx="638346" cy="725367"/>
            </a:xfrm>
            <a:custGeom>
              <a:avLst/>
              <a:gdLst/>
              <a:ahLst/>
              <a:cxnLst/>
              <a:rect l="l" t="t" r="r" b="b"/>
              <a:pathLst>
                <a:path w="4716" h="5359" extrusionOk="0">
                  <a:moveTo>
                    <a:pt x="4512" y="1203"/>
                  </a:moveTo>
                  <a:lnTo>
                    <a:pt x="2562" y="71"/>
                  </a:lnTo>
                  <a:cubicBezTo>
                    <a:pt x="2434" y="1"/>
                    <a:pt x="2282" y="1"/>
                    <a:pt x="2154" y="71"/>
                  </a:cubicBezTo>
                  <a:lnTo>
                    <a:pt x="204" y="1203"/>
                  </a:lnTo>
                  <a:cubicBezTo>
                    <a:pt x="76" y="1273"/>
                    <a:pt x="0" y="1407"/>
                    <a:pt x="0" y="1553"/>
                  </a:cubicBezTo>
                  <a:lnTo>
                    <a:pt x="0" y="3806"/>
                  </a:lnTo>
                  <a:cubicBezTo>
                    <a:pt x="0" y="3952"/>
                    <a:pt x="76" y="4086"/>
                    <a:pt x="204" y="4162"/>
                  </a:cubicBezTo>
                  <a:lnTo>
                    <a:pt x="2154" y="5289"/>
                  </a:lnTo>
                  <a:cubicBezTo>
                    <a:pt x="2282" y="5359"/>
                    <a:pt x="2434" y="5359"/>
                    <a:pt x="2562" y="5289"/>
                  </a:cubicBezTo>
                  <a:lnTo>
                    <a:pt x="4512" y="4162"/>
                  </a:lnTo>
                  <a:cubicBezTo>
                    <a:pt x="4640" y="4086"/>
                    <a:pt x="4716" y="3952"/>
                    <a:pt x="4716" y="3806"/>
                  </a:cubicBezTo>
                  <a:lnTo>
                    <a:pt x="4716" y="1553"/>
                  </a:lnTo>
                  <a:cubicBezTo>
                    <a:pt x="4716" y="1407"/>
                    <a:pt x="4640" y="1273"/>
                    <a:pt x="4512" y="12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75;p30">
              <a:extLst>
                <a:ext uri="{FF2B5EF4-FFF2-40B4-BE49-F238E27FC236}">
                  <a16:creationId xmlns:a16="http://schemas.microsoft.com/office/drawing/2014/main" id="{C65AA78B-DF0E-4BA7-BC3F-60232B6BDF24}"/>
                </a:ext>
              </a:extLst>
            </p:cNvPr>
            <p:cNvSpPr/>
            <p:nvPr/>
          </p:nvSpPr>
          <p:spPr>
            <a:xfrm>
              <a:off x="5471390" y="3999845"/>
              <a:ext cx="507320" cy="571875"/>
            </a:xfrm>
            <a:custGeom>
              <a:avLst/>
              <a:gdLst/>
              <a:ahLst/>
              <a:cxnLst/>
              <a:rect l="l" t="t" r="r" b="b"/>
              <a:pathLst>
                <a:path w="3748" h="4225" extrusionOk="0">
                  <a:moveTo>
                    <a:pt x="1874" y="1"/>
                  </a:moveTo>
                  <a:cubicBezTo>
                    <a:pt x="1816" y="1"/>
                    <a:pt x="1757" y="15"/>
                    <a:pt x="1705" y="45"/>
                  </a:cubicBezTo>
                  <a:lnTo>
                    <a:pt x="170" y="938"/>
                  </a:lnTo>
                  <a:cubicBezTo>
                    <a:pt x="65" y="996"/>
                    <a:pt x="0" y="1107"/>
                    <a:pt x="0" y="1224"/>
                  </a:cubicBezTo>
                  <a:lnTo>
                    <a:pt x="0" y="3004"/>
                  </a:lnTo>
                  <a:cubicBezTo>
                    <a:pt x="0" y="3120"/>
                    <a:pt x="65" y="3231"/>
                    <a:pt x="170" y="3290"/>
                  </a:cubicBezTo>
                  <a:lnTo>
                    <a:pt x="1705" y="4177"/>
                  </a:lnTo>
                  <a:cubicBezTo>
                    <a:pt x="1757" y="4209"/>
                    <a:pt x="1816" y="4225"/>
                    <a:pt x="1874" y="4225"/>
                  </a:cubicBezTo>
                  <a:cubicBezTo>
                    <a:pt x="1932" y="4225"/>
                    <a:pt x="1991" y="4209"/>
                    <a:pt x="2043" y="4177"/>
                  </a:cubicBezTo>
                  <a:lnTo>
                    <a:pt x="3578" y="3290"/>
                  </a:lnTo>
                  <a:cubicBezTo>
                    <a:pt x="3683" y="3231"/>
                    <a:pt x="3747" y="3120"/>
                    <a:pt x="3747" y="3004"/>
                  </a:cubicBezTo>
                  <a:lnTo>
                    <a:pt x="3747" y="1224"/>
                  </a:lnTo>
                  <a:cubicBezTo>
                    <a:pt x="3747" y="1107"/>
                    <a:pt x="3683" y="996"/>
                    <a:pt x="3578" y="938"/>
                  </a:cubicBezTo>
                  <a:lnTo>
                    <a:pt x="2043" y="45"/>
                  </a:lnTo>
                  <a:cubicBezTo>
                    <a:pt x="1991" y="15"/>
                    <a:pt x="1932" y="1"/>
                    <a:pt x="1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6" name="Google Shape;783;p30">
            <a:extLst>
              <a:ext uri="{FF2B5EF4-FFF2-40B4-BE49-F238E27FC236}">
                <a16:creationId xmlns:a16="http://schemas.microsoft.com/office/drawing/2014/main" id="{632EB2CE-F1E2-4ACA-A8B4-03E87462A103}"/>
              </a:ext>
            </a:extLst>
          </p:cNvPr>
          <p:cNvGrpSpPr/>
          <p:nvPr/>
        </p:nvGrpSpPr>
        <p:grpSpPr>
          <a:xfrm>
            <a:off x="6828213" y="1049175"/>
            <a:ext cx="639293" cy="726180"/>
            <a:chOff x="6571038" y="972975"/>
            <a:chExt cx="639293" cy="726180"/>
          </a:xfrm>
        </p:grpSpPr>
        <p:sp>
          <p:nvSpPr>
            <p:cNvPr id="37" name="Google Shape;784;p30">
              <a:extLst>
                <a:ext uri="{FF2B5EF4-FFF2-40B4-BE49-F238E27FC236}">
                  <a16:creationId xmlns:a16="http://schemas.microsoft.com/office/drawing/2014/main" id="{CBF10B1D-018B-445B-96E3-E5E0EFCD7641}"/>
                </a:ext>
              </a:extLst>
            </p:cNvPr>
            <p:cNvSpPr/>
            <p:nvPr/>
          </p:nvSpPr>
          <p:spPr>
            <a:xfrm>
              <a:off x="6571038" y="972975"/>
              <a:ext cx="639293" cy="726180"/>
            </a:xfrm>
            <a:custGeom>
              <a:avLst/>
              <a:gdLst/>
              <a:ahLst/>
              <a:cxnLst/>
              <a:rect l="l" t="t" r="r" b="b"/>
              <a:pathLst>
                <a:path w="4723" h="5365" extrusionOk="0">
                  <a:moveTo>
                    <a:pt x="4518" y="1203"/>
                  </a:moveTo>
                  <a:lnTo>
                    <a:pt x="2569" y="77"/>
                  </a:lnTo>
                  <a:cubicBezTo>
                    <a:pt x="2440" y="1"/>
                    <a:pt x="2283" y="1"/>
                    <a:pt x="2160" y="77"/>
                  </a:cubicBezTo>
                  <a:lnTo>
                    <a:pt x="205" y="1203"/>
                  </a:lnTo>
                  <a:cubicBezTo>
                    <a:pt x="82" y="1273"/>
                    <a:pt x="1" y="1407"/>
                    <a:pt x="1" y="1553"/>
                  </a:cubicBezTo>
                  <a:lnTo>
                    <a:pt x="1" y="3812"/>
                  </a:lnTo>
                  <a:cubicBezTo>
                    <a:pt x="1" y="3958"/>
                    <a:pt x="82" y="4092"/>
                    <a:pt x="205" y="4162"/>
                  </a:cubicBezTo>
                  <a:lnTo>
                    <a:pt x="2160" y="5288"/>
                  </a:lnTo>
                  <a:cubicBezTo>
                    <a:pt x="2283" y="5364"/>
                    <a:pt x="2440" y="5364"/>
                    <a:pt x="2569" y="5288"/>
                  </a:cubicBezTo>
                  <a:lnTo>
                    <a:pt x="4518" y="4162"/>
                  </a:lnTo>
                  <a:cubicBezTo>
                    <a:pt x="4646" y="4092"/>
                    <a:pt x="4722" y="3958"/>
                    <a:pt x="4722" y="3812"/>
                  </a:cubicBezTo>
                  <a:lnTo>
                    <a:pt x="4722" y="1553"/>
                  </a:lnTo>
                  <a:cubicBezTo>
                    <a:pt x="4722" y="1413"/>
                    <a:pt x="4646" y="1273"/>
                    <a:pt x="4518" y="12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85;p30">
              <a:extLst>
                <a:ext uri="{FF2B5EF4-FFF2-40B4-BE49-F238E27FC236}">
                  <a16:creationId xmlns:a16="http://schemas.microsoft.com/office/drawing/2014/main" id="{18BA3A7A-0334-49E1-B967-4D34223141AD}"/>
                </a:ext>
              </a:extLst>
            </p:cNvPr>
            <p:cNvSpPr/>
            <p:nvPr/>
          </p:nvSpPr>
          <p:spPr>
            <a:xfrm>
              <a:off x="6637364" y="1050264"/>
              <a:ext cx="506508" cy="571875"/>
            </a:xfrm>
            <a:custGeom>
              <a:avLst/>
              <a:gdLst/>
              <a:ahLst/>
              <a:cxnLst/>
              <a:rect l="l" t="t" r="r" b="b"/>
              <a:pathLst>
                <a:path w="3742" h="4225" extrusionOk="0">
                  <a:moveTo>
                    <a:pt x="1871" y="0"/>
                  </a:moveTo>
                  <a:cubicBezTo>
                    <a:pt x="1815" y="0"/>
                    <a:pt x="1758" y="16"/>
                    <a:pt x="1705" y="48"/>
                  </a:cubicBezTo>
                  <a:lnTo>
                    <a:pt x="164" y="935"/>
                  </a:lnTo>
                  <a:cubicBezTo>
                    <a:pt x="65" y="994"/>
                    <a:pt x="1" y="1105"/>
                    <a:pt x="1" y="1221"/>
                  </a:cubicBezTo>
                  <a:lnTo>
                    <a:pt x="1" y="3002"/>
                  </a:lnTo>
                  <a:cubicBezTo>
                    <a:pt x="1" y="3118"/>
                    <a:pt x="65" y="3229"/>
                    <a:pt x="164" y="3288"/>
                  </a:cubicBezTo>
                  <a:lnTo>
                    <a:pt x="1705" y="4181"/>
                  </a:lnTo>
                  <a:cubicBezTo>
                    <a:pt x="1758" y="4210"/>
                    <a:pt x="1815" y="4224"/>
                    <a:pt x="1871" y="4224"/>
                  </a:cubicBezTo>
                  <a:cubicBezTo>
                    <a:pt x="1928" y="4224"/>
                    <a:pt x="1985" y="4210"/>
                    <a:pt x="2038" y="4181"/>
                  </a:cubicBezTo>
                  <a:lnTo>
                    <a:pt x="3579" y="3288"/>
                  </a:lnTo>
                  <a:cubicBezTo>
                    <a:pt x="3684" y="3229"/>
                    <a:pt x="3742" y="3118"/>
                    <a:pt x="3742" y="3002"/>
                  </a:cubicBezTo>
                  <a:lnTo>
                    <a:pt x="3742" y="1221"/>
                  </a:lnTo>
                  <a:cubicBezTo>
                    <a:pt x="3742" y="1105"/>
                    <a:pt x="3684" y="994"/>
                    <a:pt x="3579" y="935"/>
                  </a:cubicBezTo>
                  <a:lnTo>
                    <a:pt x="2038" y="48"/>
                  </a:lnTo>
                  <a:cubicBezTo>
                    <a:pt x="1985" y="16"/>
                    <a:pt x="1928" y="0"/>
                    <a:pt x="1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0" name="Google Shape;787;p30">
            <a:extLst>
              <a:ext uri="{FF2B5EF4-FFF2-40B4-BE49-F238E27FC236}">
                <a16:creationId xmlns:a16="http://schemas.microsoft.com/office/drawing/2014/main" id="{8FEDDE11-8810-4962-8993-07D3CCFEA2D7}"/>
              </a:ext>
            </a:extLst>
          </p:cNvPr>
          <p:cNvCxnSpPr/>
          <p:nvPr/>
        </p:nvCxnSpPr>
        <p:spPr>
          <a:xfrm>
            <a:off x="1924050" y="1752600"/>
            <a:ext cx="0" cy="790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oval" w="med" len="med"/>
          </a:ln>
        </p:spPr>
      </p:cxnSp>
      <p:cxnSp>
        <p:nvCxnSpPr>
          <p:cNvPr id="41" name="Google Shape;788;p30">
            <a:extLst>
              <a:ext uri="{FF2B5EF4-FFF2-40B4-BE49-F238E27FC236}">
                <a16:creationId xmlns:a16="http://schemas.microsoft.com/office/drawing/2014/main" id="{C165C74D-EF96-4927-AAEA-88E102594207}"/>
              </a:ext>
            </a:extLst>
          </p:cNvPr>
          <p:cNvCxnSpPr/>
          <p:nvPr/>
        </p:nvCxnSpPr>
        <p:spPr>
          <a:xfrm>
            <a:off x="4559413" y="1752600"/>
            <a:ext cx="0" cy="7905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dash"/>
            <a:round/>
            <a:headEnd type="none" w="med" len="med"/>
            <a:tailEnd type="oval" w="med" len="med"/>
          </a:ln>
        </p:spPr>
      </p:cxnSp>
      <p:cxnSp>
        <p:nvCxnSpPr>
          <p:cNvPr id="42" name="Google Shape;789;p30">
            <a:extLst>
              <a:ext uri="{FF2B5EF4-FFF2-40B4-BE49-F238E27FC236}">
                <a16:creationId xmlns:a16="http://schemas.microsoft.com/office/drawing/2014/main" id="{9C12A182-0BA6-4025-82CB-5BD2B12D3BA2}"/>
              </a:ext>
            </a:extLst>
          </p:cNvPr>
          <p:cNvCxnSpPr/>
          <p:nvPr/>
        </p:nvCxnSpPr>
        <p:spPr>
          <a:xfrm>
            <a:off x="7147850" y="1752600"/>
            <a:ext cx="0" cy="79050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oval" w="med" len="med"/>
          </a:ln>
        </p:spPr>
      </p:cxnSp>
      <p:cxnSp>
        <p:nvCxnSpPr>
          <p:cNvPr id="43" name="Google Shape;790;p30">
            <a:extLst>
              <a:ext uri="{FF2B5EF4-FFF2-40B4-BE49-F238E27FC236}">
                <a16:creationId xmlns:a16="http://schemas.microsoft.com/office/drawing/2014/main" id="{BCB58B17-835C-4156-B482-DE8E8D64748A}"/>
              </a:ext>
            </a:extLst>
          </p:cNvPr>
          <p:cNvCxnSpPr/>
          <p:nvPr/>
        </p:nvCxnSpPr>
        <p:spPr>
          <a:xfrm rot="10800000">
            <a:off x="5896413" y="3208525"/>
            <a:ext cx="0" cy="790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ash"/>
            <a:round/>
            <a:headEnd type="none" w="med" len="med"/>
            <a:tailEnd type="oval" w="med" len="med"/>
          </a:ln>
        </p:spPr>
      </p:cxnSp>
      <p:cxnSp>
        <p:nvCxnSpPr>
          <p:cNvPr id="44" name="Google Shape;791;p30">
            <a:extLst>
              <a:ext uri="{FF2B5EF4-FFF2-40B4-BE49-F238E27FC236}">
                <a16:creationId xmlns:a16="http://schemas.microsoft.com/office/drawing/2014/main" id="{F8664141-E2D6-4591-8CA6-48D04E7CF32C}"/>
              </a:ext>
            </a:extLst>
          </p:cNvPr>
          <p:cNvCxnSpPr/>
          <p:nvPr/>
        </p:nvCxnSpPr>
        <p:spPr>
          <a:xfrm rot="10800000">
            <a:off x="3247638" y="3208525"/>
            <a:ext cx="0" cy="790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ash"/>
            <a:round/>
            <a:headEnd type="none" w="med" len="med"/>
            <a:tailEnd type="oval" w="med" len="med"/>
          </a:ln>
        </p:spPr>
      </p:cxnSp>
      <p:sp>
        <p:nvSpPr>
          <p:cNvPr id="45" name="Google Shape;792;p30">
            <a:extLst>
              <a:ext uri="{FF2B5EF4-FFF2-40B4-BE49-F238E27FC236}">
                <a16:creationId xmlns:a16="http://schemas.microsoft.com/office/drawing/2014/main" id="{F9FC3EFE-300F-4C13-A87A-163212425325}"/>
              </a:ext>
            </a:extLst>
          </p:cNvPr>
          <p:cNvSpPr txBox="1"/>
          <p:nvPr/>
        </p:nvSpPr>
        <p:spPr>
          <a:xfrm>
            <a:off x="1233994" y="2765968"/>
            <a:ext cx="1324412" cy="219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ACCOMODATION</a:t>
            </a:r>
            <a:endParaRPr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6" name="Google Shape;793;p30">
            <a:extLst>
              <a:ext uri="{FF2B5EF4-FFF2-40B4-BE49-F238E27FC236}">
                <a16:creationId xmlns:a16="http://schemas.microsoft.com/office/drawing/2014/main" id="{EC924964-6955-4B3A-86C9-3BB9958557A0}"/>
              </a:ext>
            </a:extLst>
          </p:cNvPr>
          <p:cNvSpPr txBox="1"/>
          <p:nvPr/>
        </p:nvSpPr>
        <p:spPr>
          <a:xfrm>
            <a:off x="2571926" y="2783835"/>
            <a:ext cx="1351303" cy="177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REIMBURSEMENT</a:t>
            </a:r>
            <a:endParaRPr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7" name="Google Shape;794;p30">
            <a:extLst>
              <a:ext uri="{FF2B5EF4-FFF2-40B4-BE49-F238E27FC236}">
                <a16:creationId xmlns:a16="http://schemas.microsoft.com/office/drawing/2014/main" id="{73431416-D6E1-4E57-964C-9C724D020DF0}"/>
              </a:ext>
            </a:extLst>
          </p:cNvPr>
          <p:cNvSpPr txBox="1"/>
          <p:nvPr/>
        </p:nvSpPr>
        <p:spPr>
          <a:xfrm>
            <a:off x="3923229" y="2821195"/>
            <a:ext cx="12933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FOOD</a:t>
            </a:r>
            <a:endParaRPr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8" name="Google Shape;795;p30">
            <a:extLst>
              <a:ext uri="{FF2B5EF4-FFF2-40B4-BE49-F238E27FC236}">
                <a16:creationId xmlns:a16="http://schemas.microsoft.com/office/drawing/2014/main" id="{9982224D-49F3-48B3-BCE9-6DBB7D5E15E8}"/>
              </a:ext>
            </a:extLst>
          </p:cNvPr>
          <p:cNvSpPr txBox="1"/>
          <p:nvPr/>
        </p:nvSpPr>
        <p:spPr>
          <a:xfrm>
            <a:off x="5263424" y="2826692"/>
            <a:ext cx="12702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HEALTH</a:t>
            </a:r>
            <a:endParaRPr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9" name="Google Shape;796;p30">
            <a:extLst>
              <a:ext uri="{FF2B5EF4-FFF2-40B4-BE49-F238E27FC236}">
                <a16:creationId xmlns:a16="http://schemas.microsoft.com/office/drawing/2014/main" id="{D95B111E-78B5-46E7-943B-8E07A21D9D58}"/>
              </a:ext>
            </a:extLst>
          </p:cNvPr>
          <p:cNvSpPr txBox="1"/>
          <p:nvPr/>
        </p:nvSpPr>
        <p:spPr>
          <a:xfrm>
            <a:off x="6540804" y="2819389"/>
            <a:ext cx="12702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CURRENCY</a:t>
            </a:r>
            <a:endParaRPr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0" name="Google Shape;797;p30">
            <a:extLst>
              <a:ext uri="{FF2B5EF4-FFF2-40B4-BE49-F238E27FC236}">
                <a16:creationId xmlns:a16="http://schemas.microsoft.com/office/drawing/2014/main" id="{99B1FFAF-2B01-4A2D-8214-5EE11341AAF9}"/>
              </a:ext>
            </a:extLst>
          </p:cNvPr>
          <p:cNvSpPr txBox="1"/>
          <p:nvPr/>
        </p:nvSpPr>
        <p:spPr>
          <a:xfrm>
            <a:off x="1025563" y="3282613"/>
            <a:ext cx="18330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Roboto"/>
                <a:ea typeface="Roboto"/>
                <a:sym typeface="Roboto"/>
              </a:rPr>
              <a:t>Accommodation at 4star hotel </a:t>
            </a:r>
            <a:endParaRPr sz="1200" dirty="0">
              <a:latin typeface="Roboto"/>
              <a:ea typeface="Roboto"/>
              <a:sym typeface="Roboto"/>
            </a:endParaRPr>
          </a:p>
        </p:txBody>
      </p:sp>
      <p:sp>
        <p:nvSpPr>
          <p:cNvPr id="51" name="Google Shape;798;p30">
            <a:extLst>
              <a:ext uri="{FF2B5EF4-FFF2-40B4-BE49-F238E27FC236}">
                <a16:creationId xmlns:a16="http://schemas.microsoft.com/office/drawing/2014/main" id="{101F390F-2FAE-4BFB-9557-C62F93B08CD7}"/>
              </a:ext>
            </a:extLst>
          </p:cNvPr>
          <p:cNvSpPr txBox="1"/>
          <p:nvPr/>
        </p:nvSpPr>
        <p:spPr>
          <a:xfrm>
            <a:off x="2330744" y="1633515"/>
            <a:ext cx="1833000" cy="87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err="1">
                <a:latin typeface="Roboto"/>
                <a:ea typeface="Roboto"/>
                <a:cs typeface="Roboto"/>
                <a:sym typeface="Roboto"/>
              </a:rPr>
              <a:t>Keep</a:t>
            </a:r>
            <a:r>
              <a:rPr lang="fr-F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-FR" sz="1200" dirty="0" err="1">
                <a:latin typeface="Roboto"/>
                <a:ea typeface="Roboto"/>
                <a:cs typeface="Roboto"/>
                <a:sym typeface="Roboto"/>
              </a:rPr>
              <a:t>your</a:t>
            </a:r>
            <a:r>
              <a:rPr lang="fr-FR" sz="1200" dirty="0">
                <a:latin typeface="Roboto"/>
                <a:ea typeface="Roboto"/>
                <a:cs typeface="Roboto"/>
                <a:sym typeface="Roboto"/>
              </a:rPr>
              <a:t> tickets, </a:t>
            </a:r>
            <a:r>
              <a:rPr lang="fr-FR" sz="1200" dirty="0" err="1">
                <a:latin typeface="Roboto"/>
                <a:ea typeface="Roboto"/>
                <a:cs typeface="Roboto"/>
                <a:sym typeface="Roboto"/>
              </a:rPr>
              <a:t>boarding</a:t>
            </a:r>
            <a:r>
              <a:rPr lang="fr-FR" sz="1200" dirty="0">
                <a:latin typeface="Roboto"/>
                <a:ea typeface="Roboto"/>
                <a:cs typeface="Roboto"/>
                <a:sym typeface="Roboto"/>
              </a:rPr>
              <a:t> passes, bus tickets </a:t>
            </a:r>
            <a:r>
              <a:rPr lang="fr-FR" sz="1200" dirty="0" err="1">
                <a:latin typeface="Roboto"/>
                <a:ea typeface="Roboto"/>
                <a:cs typeface="Roboto"/>
                <a:sym typeface="Roboto"/>
              </a:rPr>
              <a:t>receipts</a:t>
            </a:r>
            <a:r>
              <a:rPr lang="fr-F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799;p30">
            <a:extLst>
              <a:ext uri="{FF2B5EF4-FFF2-40B4-BE49-F238E27FC236}">
                <a16:creationId xmlns:a16="http://schemas.microsoft.com/office/drawing/2014/main" id="{EA1A1D2C-D62E-47B9-897D-49496C15496A}"/>
              </a:ext>
            </a:extLst>
          </p:cNvPr>
          <p:cNvSpPr txBox="1"/>
          <p:nvPr/>
        </p:nvSpPr>
        <p:spPr>
          <a:xfrm>
            <a:off x="3650688" y="3282612"/>
            <a:ext cx="1833000" cy="136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Roboto"/>
                <a:ea typeface="Roboto"/>
                <a:cs typeface="Roboto"/>
                <a:sym typeface="Roboto"/>
              </a:rPr>
              <a:t>If you have allergies or other intolerances regarding your alimentation, let us know and we’ll take care of everything!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800;p30">
            <a:extLst>
              <a:ext uri="{FF2B5EF4-FFF2-40B4-BE49-F238E27FC236}">
                <a16:creationId xmlns:a16="http://schemas.microsoft.com/office/drawing/2014/main" id="{B32016CC-FDBD-4524-AEDD-DA76AFBFCC06}"/>
              </a:ext>
            </a:extLst>
          </p:cNvPr>
          <p:cNvSpPr txBox="1"/>
          <p:nvPr/>
        </p:nvSpPr>
        <p:spPr>
          <a:xfrm>
            <a:off x="4979911" y="1885609"/>
            <a:ext cx="1833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Roboto"/>
                <a:ea typeface="Roboto"/>
                <a:cs typeface="Roboto"/>
                <a:sym typeface="Roboto"/>
              </a:rPr>
              <a:t>Don’t forget your EU health insurance card!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" name="Google Shape;801;p30">
            <a:extLst>
              <a:ext uri="{FF2B5EF4-FFF2-40B4-BE49-F238E27FC236}">
                <a16:creationId xmlns:a16="http://schemas.microsoft.com/office/drawing/2014/main" id="{AF1E0D99-9DEA-4A92-B144-CA97C02D4859}"/>
              </a:ext>
            </a:extLst>
          </p:cNvPr>
          <p:cNvSpPr txBox="1"/>
          <p:nvPr/>
        </p:nvSpPr>
        <p:spPr>
          <a:xfrm>
            <a:off x="6281463" y="3282613"/>
            <a:ext cx="18330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Roboto"/>
                <a:ea typeface="Roboto"/>
                <a:cs typeface="Roboto"/>
                <a:sym typeface="Roboto"/>
              </a:rPr>
              <a:t>Cyprus uses Euro currency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B47B16D0-B02F-4B0E-B6FA-032F14143395}"/>
              </a:ext>
            </a:extLst>
          </p:cNvPr>
          <p:cNvSpPr txBox="1"/>
          <p:nvPr/>
        </p:nvSpPr>
        <p:spPr>
          <a:xfrm>
            <a:off x="781664" y="312784"/>
            <a:ext cx="5153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Fira Sans Extra Condensed" panose="020B0604020202020204" charset="0"/>
              </a:rPr>
              <a:t>Important!</a:t>
            </a:r>
            <a:endParaRPr lang="fr-FR" sz="2000" dirty="0">
              <a:latin typeface="Fira Sans Extra Condensed" panose="020B0604020202020204" charset="0"/>
            </a:endParaRPr>
          </a:p>
        </p:txBody>
      </p:sp>
      <p:sp>
        <p:nvSpPr>
          <p:cNvPr id="56" name="Google Shape;332;p19">
            <a:extLst>
              <a:ext uri="{FF2B5EF4-FFF2-40B4-BE49-F238E27FC236}">
                <a16:creationId xmlns:a16="http://schemas.microsoft.com/office/drawing/2014/main" id="{F08B4F9B-7B89-49AC-9070-15D12350A4C8}"/>
              </a:ext>
            </a:extLst>
          </p:cNvPr>
          <p:cNvSpPr/>
          <p:nvPr/>
        </p:nvSpPr>
        <p:spPr>
          <a:xfrm>
            <a:off x="4394972" y="1286763"/>
            <a:ext cx="323056" cy="280340"/>
          </a:xfrm>
          <a:custGeom>
            <a:avLst/>
            <a:gdLst/>
            <a:ahLst/>
            <a:cxnLst/>
            <a:rect l="l" t="t" r="r" b="b"/>
            <a:pathLst>
              <a:path w="19412" h="16526" extrusionOk="0">
                <a:moveTo>
                  <a:pt x="8421" y="4128"/>
                </a:moveTo>
                <a:lnTo>
                  <a:pt x="8421" y="6791"/>
                </a:lnTo>
                <a:lnTo>
                  <a:pt x="5302" y="6791"/>
                </a:lnTo>
                <a:lnTo>
                  <a:pt x="4511" y="4128"/>
                </a:lnTo>
                <a:close/>
                <a:moveTo>
                  <a:pt x="12661" y="4131"/>
                </a:moveTo>
                <a:lnTo>
                  <a:pt x="12661" y="6791"/>
                </a:lnTo>
                <a:lnTo>
                  <a:pt x="9554" y="6791"/>
                </a:lnTo>
                <a:lnTo>
                  <a:pt x="9554" y="4131"/>
                </a:lnTo>
                <a:close/>
                <a:moveTo>
                  <a:pt x="17999" y="4131"/>
                </a:moveTo>
                <a:lnTo>
                  <a:pt x="17208" y="6791"/>
                </a:lnTo>
                <a:lnTo>
                  <a:pt x="13793" y="6791"/>
                </a:lnTo>
                <a:lnTo>
                  <a:pt x="13793" y="4131"/>
                </a:lnTo>
                <a:close/>
                <a:moveTo>
                  <a:pt x="8421" y="7923"/>
                </a:moveTo>
                <a:lnTo>
                  <a:pt x="8421" y="10583"/>
                </a:lnTo>
                <a:lnTo>
                  <a:pt x="6432" y="10583"/>
                </a:lnTo>
                <a:lnTo>
                  <a:pt x="5640" y="7923"/>
                </a:lnTo>
                <a:close/>
                <a:moveTo>
                  <a:pt x="12661" y="7923"/>
                </a:moveTo>
                <a:lnTo>
                  <a:pt x="12661" y="10583"/>
                </a:lnTo>
                <a:lnTo>
                  <a:pt x="9554" y="10583"/>
                </a:lnTo>
                <a:lnTo>
                  <a:pt x="9554" y="7923"/>
                </a:lnTo>
                <a:close/>
                <a:moveTo>
                  <a:pt x="16873" y="7923"/>
                </a:moveTo>
                <a:lnTo>
                  <a:pt x="16076" y="10583"/>
                </a:lnTo>
                <a:lnTo>
                  <a:pt x="13793" y="10583"/>
                </a:lnTo>
                <a:lnTo>
                  <a:pt x="13793" y="7923"/>
                </a:lnTo>
                <a:close/>
                <a:moveTo>
                  <a:pt x="7935" y="13570"/>
                </a:moveTo>
                <a:cubicBezTo>
                  <a:pt x="8744" y="13570"/>
                  <a:pt x="9152" y="14551"/>
                  <a:pt x="8578" y="15125"/>
                </a:cubicBezTo>
                <a:cubicBezTo>
                  <a:pt x="8393" y="15310"/>
                  <a:pt x="8165" y="15393"/>
                  <a:pt x="7941" y="15393"/>
                </a:cubicBezTo>
                <a:cubicBezTo>
                  <a:pt x="7473" y="15393"/>
                  <a:pt x="7023" y="15029"/>
                  <a:pt x="7023" y="14482"/>
                </a:cubicBezTo>
                <a:cubicBezTo>
                  <a:pt x="7023" y="13977"/>
                  <a:pt x="7431" y="13573"/>
                  <a:pt x="7932" y="13570"/>
                </a:cubicBezTo>
                <a:close/>
                <a:moveTo>
                  <a:pt x="14910" y="13570"/>
                </a:moveTo>
                <a:cubicBezTo>
                  <a:pt x="15719" y="13570"/>
                  <a:pt x="16127" y="14551"/>
                  <a:pt x="15553" y="15125"/>
                </a:cubicBezTo>
                <a:cubicBezTo>
                  <a:pt x="15368" y="15310"/>
                  <a:pt x="15140" y="15393"/>
                  <a:pt x="14916" y="15393"/>
                </a:cubicBezTo>
                <a:cubicBezTo>
                  <a:pt x="14448" y="15393"/>
                  <a:pt x="13998" y="15029"/>
                  <a:pt x="13998" y="14482"/>
                </a:cubicBezTo>
                <a:cubicBezTo>
                  <a:pt x="13998" y="13977"/>
                  <a:pt x="14406" y="13570"/>
                  <a:pt x="14910" y="13570"/>
                </a:cubicBezTo>
                <a:close/>
                <a:moveTo>
                  <a:pt x="568" y="0"/>
                </a:moveTo>
                <a:cubicBezTo>
                  <a:pt x="254" y="0"/>
                  <a:pt x="0" y="254"/>
                  <a:pt x="0" y="565"/>
                </a:cubicBezTo>
                <a:cubicBezTo>
                  <a:pt x="0" y="879"/>
                  <a:pt x="254" y="1133"/>
                  <a:pt x="568" y="1133"/>
                </a:cubicBezTo>
                <a:lnTo>
                  <a:pt x="2437" y="1133"/>
                </a:lnTo>
                <a:lnTo>
                  <a:pt x="3204" y="3714"/>
                </a:lnTo>
                <a:cubicBezTo>
                  <a:pt x="3207" y="3720"/>
                  <a:pt x="3210" y="3729"/>
                  <a:pt x="3213" y="3738"/>
                </a:cubicBezTo>
                <a:lnTo>
                  <a:pt x="5251" y="10589"/>
                </a:lnTo>
                <a:cubicBezTo>
                  <a:pt x="4052" y="10671"/>
                  <a:pt x="3131" y="11685"/>
                  <a:pt x="3171" y="12887"/>
                </a:cubicBezTo>
                <a:cubicBezTo>
                  <a:pt x="3210" y="14089"/>
                  <a:pt x="4194" y="15043"/>
                  <a:pt x="5396" y="15046"/>
                </a:cubicBezTo>
                <a:lnTo>
                  <a:pt x="5970" y="15046"/>
                </a:lnTo>
                <a:cubicBezTo>
                  <a:pt x="6220" y="15922"/>
                  <a:pt x="7020" y="16526"/>
                  <a:pt x="7932" y="16526"/>
                </a:cubicBezTo>
                <a:cubicBezTo>
                  <a:pt x="8841" y="16526"/>
                  <a:pt x="9641" y="15922"/>
                  <a:pt x="9895" y="15046"/>
                </a:cubicBezTo>
                <a:lnTo>
                  <a:pt x="12947" y="15046"/>
                </a:lnTo>
                <a:cubicBezTo>
                  <a:pt x="13198" y="15922"/>
                  <a:pt x="13998" y="16523"/>
                  <a:pt x="14910" y="16523"/>
                </a:cubicBezTo>
                <a:cubicBezTo>
                  <a:pt x="15819" y="16523"/>
                  <a:pt x="16619" y="15922"/>
                  <a:pt x="16873" y="15046"/>
                </a:cubicBezTo>
                <a:lnTo>
                  <a:pt x="17616" y="15046"/>
                </a:lnTo>
                <a:cubicBezTo>
                  <a:pt x="17927" y="15046"/>
                  <a:pt x="18180" y="14793"/>
                  <a:pt x="18180" y="14482"/>
                </a:cubicBezTo>
                <a:cubicBezTo>
                  <a:pt x="18180" y="14167"/>
                  <a:pt x="17927" y="13914"/>
                  <a:pt x="17616" y="13914"/>
                </a:cubicBezTo>
                <a:lnTo>
                  <a:pt x="16873" y="13914"/>
                </a:lnTo>
                <a:cubicBezTo>
                  <a:pt x="16619" y="13041"/>
                  <a:pt x="15819" y="12437"/>
                  <a:pt x="14910" y="12437"/>
                </a:cubicBezTo>
                <a:cubicBezTo>
                  <a:pt x="13998" y="12437"/>
                  <a:pt x="13198" y="13041"/>
                  <a:pt x="12947" y="13914"/>
                </a:cubicBezTo>
                <a:lnTo>
                  <a:pt x="9895" y="13914"/>
                </a:lnTo>
                <a:cubicBezTo>
                  <a:pt x="9644" y="13038"/>
                  <a:pt x="8844" y="12437"/>
                  <a:pt x="7932" y="12437"/>
                </a:cubicBezTo>
                <a:cubicBezTo>
                  <a:pt x="7023" y="12437"/>
                  <a:pt x="6223" y="13038"/>
                  <a:pt x="5970" y="13914"/>
                </a:cubicBezTo>
                <a:lnTo>
                  <a:pt x="5399" y="13914"/>
                </a:lnTo>
                <a:cubicBezTo>
                  <a:pt x="4798" y="13905"/>
                  <a:pt x="4318" y="13416"/>
                  <a:pt x="4318" y="12815"/>
                </a:cubicBezTo>
                <a:cubicBezTo>
                  <a:pt x="4318" y="12217"/>
                  <a:pt x="4798" y="11728"/>
                  <a:pt x="5399" y="11716"/>
                </a:cubicBezTo>
                <a:lnTo>
                  <a:pt x="16501" y="11716"/>
                </a:lnTo>
                <a:cubicBezTo>
                  <a:pt x="16752" y="11716"/>
                  <a:pt x="16972" y="11553"/>
                  <a:pt x="17045" y="11311"/>
                </a:cubicBezTo>
                <a:lnTo>
                  <a:pt x="19303" y="3726"/>
                </a:lnTo>
                <a:cubicBezTo>
                  <a:pt x="19412" y="3362"/>
                  <a:pt x="19140" y="2999"/>
                  <a:pt x="18765" y="2999"/>
                </a:cubicBezTo>
                <a:cubicBezTo>
                  <a:pt x="18763" y="2999"/>
                  <a:pt x="18761" y="2999"/>
                  <a:pt x="18760" y="2999"/>
                </a:cubicBezTo>
                <a:lnTo>
                  <a:pt x="4173" y="2999"/>
                </a:lnTo>
                <a:lnTo>
                  <a:pt x="3400" y="405"/>
                </a:lnTo>
                <a:cubicBezTo>
                  <a:pt x="3328" y="163"/>
                  <a:pt x="3107" y="0"/>
                  <a:pt x="28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sp>
        <p:nvSpPr>
          <p:cNvPr id="57" name="Google Shape;654;p28">
            <a:extLst>
              <a:ext uri="{FF2B5EF4-FFF2-40B4-BE49-F238E27FC236}">
                <a16:creationId xmlns:a16="http://schemas.microsoft.com/office/drawing/2014/main" id="{D2C284D4-53FF-40ED-9781-0A8069554365}"/>
              </a:ext>
            </a:extLst>
          </p:cNvPr>
          <p:cNvSpPr/>
          <p:nvPr/>
        </p:nvSpPr>
        <p:spPr>
          <a:xfrm>
            <a:off x="5699519" y="4187585"/>
            <a:ext cx="393785" cy="348247"/>
          </a:xfrm>
          <a:custGeom>
            <a:avLst/>
            <a:gdLst/>
            <a:ahLst/>
            <a:cxnLst/>
            <a:rect l="l" t="t" r="r" b="b"/>
            <a:pathLst>
              <a:path w="3018" h="2669" extrusionOk="0">
                <a:moveTo>
                  <a:pt x="806" y="1"/>
                </a:moveTo>
                <a:cubicBezTo>
                  <a:pt x="578" y="1"/>
                  <a:pt x="374" y="94"/>
                  <a:pt x="222" y="264"/>
                </a:cubicBezTo>
                <a:cubicBezTo>
                  <a:pt x="82" y="427"/>
                  <a:pt x="1" y="643"/>
                  <a:pt x="1" y="871"/>
                </a:cubicBezTo>
                <a:cubicBezTo>
                  <a:pt x="1" y="1122"/>
                  <a:pt x="100" y="1355"/>
                  <a:pt x="310" y="1606"/>
                </a:cubicBezTo>
                <a:cubicBezTo>
                  <a:pt x="502" y="1828"/>
                  <a:pt x="771" y="2061"/>
                  <a:pt x="1086" y="2330"/>
                </a:cubicBezTo>
                <a:cubicBezTo>
                  <a:pt x="1203" y="2429"/>
                  <a:pt x="1320" y="2528"/>
                  <a:pt x="1448" y="2645"/>
                </a:cubicBezTo>
                <a:lnTo>
                  <a:pt x="1454" y="2645"/>
                </a:lnTo>
                <a:cubicBezTo>
                  <a:pt x="1471" y="2662"/>
                  <a:pt x="1489" y="2668"/>
                  <a:pt x="1512" y="2668"/>
                </a:cubicBezTo>
                <a:cubicBezTo>
                  <a:pt x="1536" y="2668"/>
                  <a:pt x="1553" y="2662"/>
                  <a:pt x="1571" y="2645"/>
                </a:cubicBezTo>
                <a:lnTo>
                  <a:pt x="1576" y="2645"/>
                </a:lnTo>
                <a:cubicBezTo>
                  <a:pt x="1705" y="2528"/>
                  <a:pt x="1822" y="2429"/>
                  <a:pt x="1938" y="2330"/>
                </a:cubicBezTo>
                <a:cubicBezTo>
                  <a:pt x="2043" y="2242"/>
                  <a:pt x="2137" y="2160"/>
                  <a:pt x="2230" y="2079"/>
                </a:cubicBezTo>
                <a:lnTo>
                  <a:pt x="2113" y="1950"/>
                </a:lnTo>
                <a:cubicBezTo>
                  <a:pt x="2020" y="2026"/>
                  <a:pt x="1927" y="2108"/>
                  <a:pt x="1827" y="2195"/>
                </a:cubicBezTo>
                <a:cubicBezTo>
                  <a:pt x="1728" y="2277"/>
                  <a:pt x="1623" y="2371"/>
                  <a:pt x="1512" y="2464"/>
                </a:cubicBezTo>
                <a:cubicBezTo>
                  <a:pt x="1407" y="2371"/>
                  <a:pt x="1302" y="2277"/>
                  <a:pt x="1203" y="2195"/>
                </a:cubicBezTo>
                <a:cubicBezTo>
                  <a:pt x="584" y="1670"/>
                  <a:pt x="181" y="1326"/>
                  <a:pt x="181" y="871"/>
                </a:cubicBezTo>
                <a:cubicBezTo>
                  <a:pt x="181" y="684"/>
                  <a:pt x="246" y="509"/>
                  <a:pt x="357" y="380"/>
                </a:cubicBezTo>
                <a:cubicBezTo>
                  <a:pt x="473" y="252"/>
                  <a:pt x="631" y="176"/>
                  <a:pt x="806" y="176"/>
                </a:cubicBezTo>
                <a:cubicBezTo>
                  <a:pt x="1051" y="176"/>
                  <a:pt x="1203" y="328"/>
                  <a:pt x="1296" y="456"/>
                </a:cubicBezTo>
                <a:cubicBezTo>
                  <a:pt x="1372" y="567"/>
                  <a:pt x="1413" y="678"/>
                  <a:pt x="1430" y="725"/>
                </a:cubicBezTo>
                <a:cubicBezTo>
                  <a:pt x="1442" y="760"/>
                  <a:pt x="1477" y="783"/>
                  <a:pt x="1512" y="783"/>
                </a:cubicBezTo>
                <a:cubicBezTo>
                  <a:pt x="1553" y="783"/>
                  <a:pt x="1588" y="760"/>
                  <a:pt x="1600" y="725"/>
                </a:cubicBezTo>
                <a:cubicBezTo>
                  <a:pt x="1611" y="678"/>
                  <a:pt x="1652" y="567"/>
                  <a:pt x="1734" y="456"/>
                </a:cubicBezTo>
                <a:cubicBezTo>
                  <a:pt x="1822" y="328"/>
                  <a:pt x="1979" y="176"/>
                  <a:pt x="2218" y="176"/>
                </a:cubicBezTo>
                <a:cubicBezTo>
                  <a:pt x="2393" y="176"/>
                  <a:pt x="2557" y="252"/>
                  <a:pt x="2668" y="380"/>
                </a:cubicBezTo>
                <a:cubicBezTo>
                  <a:pt x="2785" y="509"/>
                  <a:pt x="2843" y="684"/>
                  <a:pt x="2843" y="871"/>
                </a:cubicBezTo>
                <a:cubicBezTo>
                  <a:pt x="2843" y="1162"/>
                  <a:pt x="2674" y="1413"/>
                  <a:pt x="2393" y="1688"/>
                </a:cubicBezTo>
                <a:lnTo>
                  <a:pt x="2510" y="1816"/>
                </a:lnTo>
                <a:cubicBezTo>
                  <a:pt x="2586" y="1746"/>
                  <a:pt x="2656" y="1676"/>
                  <a:pt x="2714" y="1606"/>
                </a:cubicBezTo>
                <a:cubicBezTo>
                  <a:pt x="2925" y="1355"/>
                  <a:pt x="3018" y="1122"/>
                  <a:pt x="3018" y="871"/>
                </a:cubicBezTo>
                <a:cubicBezTo>
                  <a:pt x="3018" y="643"/>
                  <a:pt x="2942" y="427"/>
                  <a:pt x="2802" y="264"/>
                </a:cubicBezTo>
                <a:cubicBezTo>
                  <a:pt x="2650" y="94"/>
                  <a:pt x="2446" y="1"/>
                  <a:pt x="2218" y="1"/>
                </a:cubicBezTo>
                <a:cubicBezTo>
                  <a:pt x="1903" y="1"/>
                  <a:pt x="1699" y="194"/>
                  <a:pt x="1588" y="351"/>
                </a:cubicBezTo>
                <a:cubicBezTo>
                  <a:pt x="1559" y="392"/>
                  <a:pt x="1536" y="433"/>
                  <a:pt x="1512" y="474"/>
                </a:cubicBezTo>
                <a:cubicBezTo>
                  <a:pt x="1489" y="433"/>
                  <a:pt x="1465" y="392"/>
                  <a:pt x="1436" y="351"/>
                </a:cubicBezTo>
                <a:cubicBezTo>
                  <a:pt x="1325" y="194"/>
                  <a:pt x="1121" y="1"/>
                  <a:pt x="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3" name="Graphique 22" descr="Euro">
            <a:extLst>
              <a:ext uri="{FF2B5EF4-FFF2-40B4-BE49-F238E27FC236}">
                <a16:creationId xmlns:a16="http://schemas.microsoft.com/office/drawing/2014/main" id="{5321F2C8-149C-471E-9201-46AE61D30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4775" y="1196708"/>
            <a:ext cx="446035" cy="446035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FA8EBDA2-11DF-4E92-8DC5-78E44C8AF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6780"/>
            <a:ext cx="615696" cy="426720"/>
          </a:xfrm>
          <a:prstGeom prst="rect">
            <a:avLst/>
          </a:prstGeom>
          <a:gradFill>
            <a:gsLst>
              <a:gs pos="75000">
                <a:schemeClr val="accent1"/>
              </a:gs>
              <a:gs pos="24000">
                <a:schemeClr val="bg1">
                  <a:lumMod val="85000"/>
                </a:schemeClr>
              </a:gs>
            </a:gsLst>
            <a:lin ang="5400000" scaled="1"/>
          </a:gradFill>
          <a:effectLst>
            <a:outerShdw blurRad="50800" dist="50800" dir="66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26666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ABBAD67-112B-4E42-9EB8-39D08A4057D7}"/>
              </a:ext>
            </a:extLst>
          </p:cNvPr>
          <p:cNvSpPr txBox="1"/>
          <p:nvPr/>
        </p:nvSpPr>
        <p:spPr>
          <a:xfrm>
            <a:off x="642937" y="375237"/>
            <a:ext cx="581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latin typeface="Fira Sans Extra Condensed" panose="020B0604020202020204" charset="0"/>
              </a:rPr>
              <a:t>Also</a:t>
            </a:r>
            <a:r>
              <a:rPr lang="fr-FR" sz="3200" dirty="0">
                <a:latin typeface="Fira Sans Extra Condensed" panose="020B0604020202020204" charset="0"/>
              </a:rPr>
              <a:t>, </a:t>
            </a:r>
            <a:r>
              <a:rPr lang="fr-FR" sz="3200" dirty="0" err="1">
                <a:latin typeface="Fira Sans Extra Condensed" panose="020B0604020202020204" charset="0"/>
              </a:rPr>
              <a:t>don’t</a:t>
            </a:r>
            <a:r>
              <a:rPr lang="fr-FR" sz="3200" dirty="0">
                <a:latin typeface="Fira Sans Extra Condensed" panose="020B0604020202020204" charset="0"/>
              </a:rPr>
              <a:t> </a:t>
            </a:r>
            <a:r>
              <a:rPr lang="fr-FR" sz="3200" dirty="0" err="1">
                <a:latin typeface="Fira Sans Extra Condensed" panose="020B0604020202020204" charset="0"/>
              </a:rPr>
              <a:t>forget</a:t>
            </a:r>
            <a:r>
              <a:rPr lang="fr-FR" sz="3200" dirty="0">
                <a:latin typeface="Fira Sans Extra Condensed" panose="020B0604020202020204" charset="0"/>
              </a:rPr>
              <a:t>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C98F3BA-BE36-4761-BCC7-551A68A78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20" y="1321592"/>
            <a:ext cx="2150269" cy="2500313"/>
          </a:xfrm>
          <a:prstGeom prst="rect">
            <a:avLst/>
          </a:prstGeom>
        </p:spPr>
      </p:pic>
      <p:pic>
        <p:nvPicPr>
          <p:cNvPr id="6" name="Image 5" descr="Une image contenant jack, équipement électronique, fiche&#10;&#10;Description générée automatiquement">
            <a:extLst>
              <a:ext uri="{FF2B5EF4-FFF2-40B4-BE49-F238E27FC236}">
                <a16:creationId xmlns:a16="http://schemas.microsoft.com/office/drawing/2014/main" id="{0AE693F0-6783-498D-9DBC-6BD5806D3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389" y="1400174"/>
            <a:ext cx="3644705" cy="242173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B3FD6D4-8DA5-4A8F-85AA-B8A5BD7FFE56}"/>
              </a:ext>
            </a:extLst>
          </p:cNvPr>
          <p:cNvSpPr txBox="1"/>
          <p:nvPr/>
        </p:nvSpPr>
        <p:spPr>
          <a:xfrm>
            <a:off x="6371771" y="1502229"/>
            <a:ext cx="2222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latin typeface="Roboto" panose="020B0604020202020204" charset="0"/>
                <a:ea typeface="Roboto" panose="020B0604020202020204" charset="0"/>
              </a:rPr>
              <a:t>In </a:t>
            </a:r>
            <a:r>
              <a:rPr lang="fr-FR" sz="1800" dirty="0" err="1">
                <a:latin typeface="Roboto" panose="020B0604020202020204" charset="0"/>
                <a:ea typeface="Roboto" panose="020B0604020202020204" charset="0"/>
              </a:rPr>
              <a:t>Cyprus</a:t>
            </a:r>
            <a:r>
              <a:rPr lang="fr-FR" sz="1800" dirty="0">
                <a:latin typeface="Roboto" panose="020B0604020202020204" charset="0"/>
                <a:ea typeface="Roboto" panose="020B0604020202020204" charset="0"/>
              </a:rPr>
              <a:t> the power plugs and sockets are of type G. This type </a:t>
            </a:r>
            <a:r>
              <a:rPr lang="fr-FR" sz="1800" dirty="0" err="1">
                <a:latin typeface="Roboto" panose="020B0604020202020204" charset="0"/>
                <a:ea typeface="Roboto" panose="020B0604020202020204" charset="0"/>
              </a:rPr>
              <a:t>is</a:t>
            </a:r>
            <a:r>
              <a:rPr lang="fr-FR" sz="1800" dirty="0">
                <a:latin typeface="Roboto" panose="020B0604020202020204" charset="0"/>
                <a:ea typeface="Roboto" panose="020B0604020202020204" charset="0"/>
              </a:rPr>
              <a:t> of British </a:t>
            </a:r>
            <a:r>
              <a:rPr lang="fr-FR" sz="1800" dirty="0" err="1">
                <a:latin typeface="Roboto" panose="020B0604020202020204" charset="0"/>
                <a:ea typeface="Roboto" panose="020B0604020202020204" charset="0"/>
              </a:rPr>
              <a:t>origin</a:t>
            </a:r>
            <a:r>
              <a:rPr lang="fr-FR" sz="1800" dirty="0">
                <a:latin typeface="Roboto" panose="020B0604020202020204" charset="0"/>
                <a:ea typeface="Roboto" panose="020B0604020202020204" charset="0"/>
              </a:rPr>
              <a:t>.</a:t>
            </a:r>
          </a:p>
          <a:p>
            <a:endParaRPr lang="fr-FR" sz="1800" dirty="0">
              <a:latin typeface="Roboto" panose="020B0604020202020204" charset="0"/>
              <a:ea typeface="Roboto" panose="020B0604020202020204" charset="0"/>
            </a:endParaRPr>
          </a:p>
          <a:p>
            <a:r>
              <a:rPr lang="fr-FR" sz="1800" dirty="0">
                <a:latin typeface="Roboto" panose="020B0604020202020204" charset="0"/>
                <a:ea typeface="Roboto" panose="020B0604020202020204" charset="0"/>
              </a:rPr>
              <a:t>So </a:t>
            </a:r>
            <a:r>
              <a:rPr lang="fr-FR" sz="1800" dirty="0" err="1">
                <a:latin typeface="Roboto" panose="020B0604020202020204" charset="0"/>
                <a:ea typeface="Roboto" panose="020B0604020202020204" charset="0"/>
              </a:rPr>
              <a:t>don’t</a:t>
            </a:r>
            <a:r>
              <a:rPr lang="fr-FR" sz="1800" dirty="0"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fr-FR" sz="1800" dirty="0" err="1">
                <a:latin typeface="Roboto" panose="020B0604020202020204" charset="0"/>
                <a:ea typeface="Roboto" panose="020B0604020202020204" charset="0"/>
              </a:rPr>
              <a:t>forget</a:t>
            </a:r>
            <a:r>
              <a:rPr lang="fr-FR" sz="1800" dirty="0">
                <a:latin typeface="Roboto" panose="020B0604020202020204" charset="0"/>
                <a:ea typeface="Roboto" panose="020B0604020202020204" charset="0"/>
              </a:rPr>
              <a:t> </a:t>
            </a:r>
            <a:r>
              <a:rPr lang="fr-FR" sz="1800" dirty="0" err="1">
                <a:latin typeface="Roboto" panose="020B0604020202020204" charset="0"/>
                <a:ea typeface="Roboto" panose="020B0604020202020204" charset="0"/>
              </a:rPr>
              <a:t>your</a:t>
            </a:r>
            <a:r>
              <a:rPr lang="fr-FR" sz="1800" dirty="0">
                <a:latin typeface="Roboto" panose="020B0604020202020204" charset="0"/>
                <a:ea typeface="Roboto" panose="020B0604020202020204" charset="0"/>
              </a:rPr>
              <a:t> power plug </a:t>
            </a:r>
            <a:r>
              <a:rPr lang="fr-FR" sz="1800" dirty="0" err="1">
                <a:latin typeface="Roboto" panose="020B0604020202020204" charset="0"/>
                <a:ea typeface="Roboto" panose="020B0604020202020204" charset="0"/>
              </a:rPr>
              <a:t>travel</a:t>
            </a:r>
            <a:r>
              <a:rPr lang="fr-FR" sz="1800" dirty="0">
                <a:latin typeface="Roboto" panose="020B0604020202020204" charset="0"/>
                <a:ea typeface="Roboto" panose="020B0604020202020204" charset="0"/>
              </a:rPr>
              <a:t> adapter!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172495-026C-459C-B579-FD3D26173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6780"/>
            <a:ext cx="615696" cy="426720"/>
          </a:xfrm>
          <a:prstGeom prst="rect">
            <a:avLst/>
          </a:prstGeom>
          <a:gradFill>
            <a:gsLst>
              <a:gs pos="75000">
                <a:schemeClr val="accent1"/>
              </a:gs>
              <a:gs pos="24000">
                <a:schemeClr val="bg1">
                  <a:lumMod val="85000"/>
                </a:schemeClr>
              </a:gs>
            </a:gsLst>
            <a:lin ang="5400000" scaled="1"/>
          </a:gradFill>
          <a:effectLst>
            <a:outerShdw blurRad="50800" dist="50800" dir="66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289921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71;p38">
            <a:extLst>
              <a:ext uri="{FF2B5EF4-FFF2-40B4-BE49-F238E27FC236}">
                <a16:creationId xmlns:a16="http://schemas.microsoft.com/office/drawing/2014/main" id="{2DAEA3A7-94C6-4A3E-9E7B-EB7471639925}"/>
              </a:ext>
            </a:extLst>
          </p:cNvPr>
          <p:cNvSpPr/>
          <p:nvPr/>
        </p:nvSpPr>
        <p:spPr>
          <a:xfrm>
            <a:off x="2105025" y="2232450"/>
            <a:ext cx="4914900" cy="2043100"/>
          </a:xfrm>
          <a:custGeom>
            <a:avLst/>
            <a:gdLst/>
            <a:ahLst/>
            <a:cxnLst/>
            <a:rect l="l" t="t" r="r" b="b"/>
            <a:pathLst>
              <a:path w="196596" h="81724" extrusionOk="0">
                <a:moveTo>
                  <a:pt x="0" y="18906"/>
                </a:moveTo>
                <a:lnTo>
                  <a:pt x="37132" y="18906"/>
                </a:lnTo>
                <a:lnTo>
                  <a:pt x="37038" y="81724"/>
                </a:lnTo>
                <a:lnTo>
                  <a:pt x="98556" y="81724"/>
                </a:lnTo>
                <a:lnTo>
                  <a:pt x="98556" y="0"/>
                </a:lnTo>
                <a:lnTo>
                  <a:pt x="160630" y="0"/>
                </a:lnTo>
                <a:lnTo>
                  <a:pt x="160630" y="81724"/>
                </a:lnTo>
                <a:lnTo>
                  <a:pt x="196596" y="81390"/>
                </a:lnTo>
              </a:path>
            </a:pathLst>
          </a:custGeom>
          <a:noFill/>
          <a:ln w="7620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Google Shape;1272;p38">
            <a:extLst>
              <a:ext uri="{FF2B5EF4-FFF2-40B4-BE49-F238E27FC236}">
                <a16:creationId xmlns:a16="http://schemas.microsoft.com/office/drawing/2014/main" id="{DB6ED20D-3AF7-49E9-A6C5-B4BFE7EB50FD}"/>
              </a:ext>
            </a:extLst>
          </p:cNvPr>
          <p:cNvSpPr/>
          <p:nvPr/>
        </p:nvSpPr>
        <p:spPr>
          <a:xfrm>
            <a:off x="2908680" y="2576679"/>
            <a:ext cx="241800" cy="2418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273;p38">
            <a:extLst>
              <a:ext uri="{FF2B5EF4-FFF2-40B4-BE49-F238E27FC236}">
                <a16:creationId xmlns:a16="http://schemas.microsoft.com/office/drawing/2014/main" id="{02707CD0-6C98-4FA1-9D2F-BA1390392580}"/>
              </a:ext>
            </a:extLst>
          </p:cNvPr>
          <p:cNvSpPr/>
          <p:nvPr/>
        </p:nvSpPr>
        <p:spPr>
          <a:xfrm>
            <a:off x="5988937" y="4157606"/>
            <a:ext cx="241800" cy="2418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274;p38">
            <a:extLst>
              <a:ext uri="{FF2B5EF4-FFF2-40B4-BE49-F238E27FC236}">
                <a16:creationId xmlns:a16="http://schemas.microsoft.com/office/drawing/2014/main" id="{47924C9E-AF2D-481B-AA27-75369CB26381}"/>
              </a:ext>
            </a:extLst>
          </p:cNvPr>
          <p:cNvSpPr/>
          <p:nvPr/>
        </p:nvSpPr>
        <p:spPr>
          <a:xfrm>
            <a:off x="4448819" y="4157606"/>
            <a:ext cx="241800" cy="2418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1275;p38">
            <a:extLst>
              <a:ext uri="{FF2B5EF4-FFF2-40B4-BE49-F238E27FC236}">
                <a16:creationId xmlns:a16="http://schemas.microsoft.com/office/drawing/2014/main" id="{CA166833-F4F6-4EA9-9B5E-19DCDA4998E1}"/>
              </a:ext>
            </a:extLst>
          </p:cNvPr>
          <p:cNvGrpSpPr/>
          <p:nvPr/>
        </p:nvGrpSpPr>
        <p:grpSpPr>
          <a:xfrm>
            <a:off x="4362944" y="1462975"/>
            <a:ext cx="417310" cy="596484"/>
            <a:chOff x="3258525" y="4593175"/>
            <a:chExt cx="378650" cy="541225"/>
          </a:xfrm>
        </p:grpSpPr>
        <p:sp>
          <p:nvSpPr>
            <p:cNvPr id="7" name="Google Shape;1276;p38">
              <a:extLst>
                <a:ext uri="{FF2B5EF4-FFF2-40B4-BE49-F238E27FC236}">
                  <a16:creationId xmlns:a16="http://schemas.microsoft.com/office/drawing/2014/main" id="{715F0357-3333-4303-A026-E0756278A18E}"/>
                </a:ext>
              </a:extLst>
            </p:cNvPr>
            <p:cNvSpPr/>
            <p:nvPr/>
          </p:nvSpPr>
          <p:spPr>
            <a:xfrm>
              <a:off x="3258525" y="4593175"/>
              <a:ext cx="378650" cy="541225"/>
            </a:xfrm>
            <a:custGeom>
              <a:avLst/>
              <a:gdLst/>
              <a:ahLst/>
              <a:cxnLst/>
              <a:rect l="l" t="t" r="r" b="b"/>
              <a:pathLst>
                <a:path w="15146" h="21649" extrusionOk="0">
                  <a:moveTo>
                    <a:pt x="7596" y="0"/>
                  </a:moveTo>
                  <a:cubicBezTo>
                    <a:pt x="3412" y="0"/>
                    <a:pt x="1" y="3366"/>
                    <a:pt x="1" y="7550"/>
                  </a:cubicBezTo>
                  <a:cubicBezTo>
                    <a:pt x="1" y="7641"/>
                    <a:pt x="1" y="7732"/>
                    <a:pt x="1" y="7823"/>
                  </a:cubicBezTo>
                  <a:cubicBezTo>
                    <a:pt x="46" y="9005"/>
                    <a:pt x="410" y="10370"/>
                    <a:pt x="865" y="11325"/>
                  </a:cubicBezTo>
                  <a:cubicBezTo>
                    <a:pt x="3094" y="16510"/>
                    <a:pt x="7596" y="21649"/>
                    <a:pt x="7596" y="21649"/>
                  </a:cubicBezTo>
                  <a:cubicBezTo>
                    <a:pt x="7596" y="21649"/>
                    <a:pt x="12053" y="16510"/>
                    <a:pt x="14327" y="11325"/>
                  </a:cubicBezTo>
                  <a:cubicBezTo>
                    <a:pt x="14736" y="10370"/>
                    <a:pt x="15100" y="9005"/>
                    <a:pt x="15146" y="7823"/>
                  </a:cubicBezTo>
                  <a:cubicBezTo>
                    <a:pt x="15146" y="7732"/>
                    <a:pt x="15146" y="7641"/>
                    <a:pt x="15146" y="7550"/>
                  </a:cubicBezTo>
                  <a:cubicBezTo>
                    <a:pt x="15146" y="3366"/>
                    <a:pt x="11780" y="0"/>
                    <a:pt x="7596" y="0"/>
                  </a:cubicBezTo>
                  <a:close/>
                </a:path>
              </a:pathLst>
            </a:custGeom>
            <a:solidFill>
              <a:srgbClr val="FF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77;p38">
              <a:extLst>
                <a:ext uri="{FF2B5EF4-FFF2-40B4-BE49-F238E27FC236}">
                  <a16:creationId xmlns:a16="http://schemas.microsoft.com/office/drawing/2014/main" id="{7D738833-B393-4ED5-A776-B29D9A0F1019}"/>
                </a:ext>
              </a:extLst>
            </p:cNvPr>
            <p:cNvSpPr/>
            <p:nvPr/>
          </p:nvSpPr>
          <p:spPr>
            <a:xfrm>
              <a:off x="3448425" y="4593175"/>
              <a:ext cx="188750" cy="541225"/>
            </a:xfrm>
            <a:custGeom>
              <a:avLst/>
              <a:gdLst/>
              <a:ahLst/>
              <a:cxnLst/>
              <a:rect l="l" t="t" r="r" b="b"/>
              <a:pathLst>
                <a:path w="7550" h="21649" extrusionOk="0">
                  <a:moveTo>
                    <a:pt x="0" y="0"/>
                  </a:moveTo>
                  <a:lnTo>
                    <a:pt x="0" y="21649"/>
                  </a:lnTo>
                  <a:cubicBezTo>
                    <a:pt x="0" y="21649"/>
                    <a:pt x="4457" y="16510"/>
                    <a:pt x="6731" y="11325"/>
                  </a:cubicBezTo>
                  <a:cubicBezTo>
                    <a:pt x="7140" y="10370"/>
                    <a:pt x="7504" y="9005"/>
                    <a:pt x="7550" y="7823"/>
                  </a:cubicBezTo>
                  <a:cubicBezTo>
                    <a:pt x="7550" y="7732"/>
                    <a:pt x="7550" y="7641"/>
                    <a:pt x="7550" y="7550"/>
                  </a:cubicBezTo>
                  <a:cubicBezTo>
                    <a:pt x="7550" y="3366"/>
                    <a:pt x="4184" y="0"/>
                    <a:pt x="0" y="0"/>
                  </a:cubicBezTo>
                  <a:close/>
                </a:path>
              </a:pathLst>
            </a:custGeom>
            <a:solidFill>
              <a:srgbClr val="FF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1278;p38">
            <a:extLst>
              <a:ext uri="{FF2B5EF4-FFF2-40B4-BE49-F238E27FC236}">
                <a16:creationId xmlns:a16="http://schemas.microsoft.com/office/drawing/2014/main" id="{4364BACC-85D8-4B02-BBA2-93CE3ACC7F60}"/>
              </a:ext>
            </a:extLst>
          </p:cNvPr>
          <p:cNvSpPr/>
          <p:nvPr/>
        </p:nvSpPr>
        <p:spPr>
          <a:xfrm>
            <a:off x="4367958" y="1486146"/>
            <a:ext cx="407281" cy="370939"/>
          </a:xfrm>
          <a:custGeom>
            <a:avLst/>
            <a:gdLst/>
            <a:ahLst/>
            <a:cxnLst/>
            <a:rect l="l" t="t" r="r" b="b"/>
            <a:pathLst>
              <a:path w="14782" h="13463" extrusionOk="0">
                <a:moveTo>
                  <a:pt x="7408" y="1"/>
                </a:moveTo>
                <a:cubicBezTo>
                  <a:pt x="5686" y="1"/>
                  <a:pt x="3958" y="660"/>
                  <a:pt x="2639" y="1979"/>
                </a:cubicBezTo>
                <a:cubicBezTo>
                  <a:pt x="1" y="4617"/>
                  <a:pt x="1" y="8847"/>
                  <a:pt x="2639" y="11485"/>
                </a:cubicBezTo>
                <a:cubicBezTo>
                  <a:pt x="3958" y="12803"/>
                  <a:pt x="5675" y="13463"/>
                  <a:pt x="7391" y="13463"/>
                </a:cubicBezTo>
                <a:cubicBezTo>
                  <a:pt x="9108" y="13463"/>
                  <a:pt x="10825" y="12803"/>
                  <a:pt x="12144" y="11485"/>
                </a:cubicBezTo>
                <a:cubicBezTo>
                  <a:pt x="14782" y="8847"/>
                  <a:pt x="14782" y="4617"/>
                  <a:pt x="12144" y="1979"/>
                </a:cubicBezTo>
                <a:cubicBezTo>
                  <a:pt x="10848" y="660"/>
                  <a:pt x="9131" y="1"/>
                  <a:pt x="7408" y="1"/>
                </a:cubicBezTo>
                <a:close/>
              </a:path>
            </a:pathLst>
          </a:custGeom>
          <a:solidFill>
            <a:srgbClr val="A7A9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79;p38">
            <a:extLst>
              <a:ext uri="{FF2B5EF4-FFF2-40B4-BE49-F238E27FC236}">
                <a16:creationId xmlns:a16="http://schemas.microsoft.com/office/drawing/2014/main" id="{C8976F47-4482-4A88-AA1D-3D5044567093}"/>
              </a:ext>
            </a:extLst>
          </p:cNvPr>
          <p:cNvSpPr/>
          <p:nvPr/>
        </p:nvSpPr>
        <p:spPr>
          <a:xfrm>
            <a:off x="4386776" y="1485540"/>
            <a:ext cx="370939" cy="370939"/>
          </a:xfrm>
          <a:custGeom>
            <a:avLst/>
            <a:gdLst/>
            <a:ahLst/>
            <a:cxnLst/>
            <a:rect l="l" t="t" r="r" b="b"/>
            <a:pathLst>
              <a:path w="13463" h="13463" extrusionOk="0">
                <a:moveTo>
                  <a:pt x="6731" y="0"/>
                </a:moveTo>
                <a:cubicBezTo>
                  <a:pt x="3002" y="0"/>
                  <a:pt x="0" y="3047"/>
                  <a:pt x="0" y="6731"/>
                </a:cubicBezTo>
                <a:cubicBezTo>
                  <a:pt x="0" y="10460"/>
                  <a:pt x="3002" y="13462"/>
                  <a:pt x="6731" y="13462"/>
                </a:cubicBezTo>
                <a:cubicBezTo>
                  <a:pt x="10415" y="13462"/>
                  <a:pt x="13462" y="10460"/>
                  <a:pt x="13462" y="6731"/>
                </a:cubicBezTo>
                <a:cubicBezTo>
                  <a:pt x="13462" y="3047"/>
                  <a:pt x="10415" y="46"/>
                  <a:pt x="67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80;p38">
            <a:extLst>
              <a:ext uri="{FF2B5EF4-FFF2-40B4-BE49-F238E27FC236}">
                <a16:creationId xmlns:a16="http://schemas.microsoft.com/office/drawing/2014/main" id="{2BF7F08C-9503-4CAB-904A-1686ED60D00D}"/>
              </a:ext>
            </a:extLst>
          </p:cNvPr>
          <p:cNvSpPr/>
          <p:nvPr/>
        </p:nvSpPr>
        <p:spPr>
          <a:xfrm>
            <a:off x="4403060" y="1503064"/>
            <a:ext cx="337105" cy="337105"/>
          </a:xfrm>
          <a:custGeom>
            <a:avLst/>
            <a:gdLst/>
            <a:ahLst/>
            <a:cxnLst/>
            <a:rect l="l" t="t" r="r" b="b"/>
            <a:pathLst>
              <a:path w="12235" h="12235" extrusionOk="0">
                <a:moveTo>
                  <a:pt x="6140" y="1"/>
                </a:moveTo>
                <a:cubicBezTo>
                  <a:pt x="2775" y="1"/>
                  <a:pt x="0" y="2730"/>
                  <a:pt x="0" y="6095"/>
                </a:cubicBezTo>
                <a:cubicBezTo>
                  <a:pt x="0" y="9506"/>
                  <a:pt x="2775" y="12235"/>
                  <a:pt x="6140" y="12235"/>
                </a:cubicBezTo>
                <a:cubicBezTo>
                  <a:pt x="9506" y="12235"/>
                  <a:pt x="12234" y="9506"/>
                  <a:pt x="12234" y="6095"/>
                </a:cubicBezTo>
                <a:cubicBezTo>
                  <a:pt x="12234" y="2730"/>
                  <a:pt x="9506" y="1"/>
                  <a:pt x="61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81;p38">
            <a:extLst>
              <a:ext uri="{FF2B5EF4-FFF2-40B4-BE49-F238E27FC236}">
                <a16:creationId xmlns:a16="http://schemas.microsoft.com/office/drawing/2014/main" id="{63EE3DCA-F3E9-41DF-9561-E2F149BA9950}"/>
              </a:ext>
            </a:extLst>
          </p:cNvPr>
          <p:cNvSpPr/>
          <p:nvPr/>
        </p:nvSpPr>
        <p:spPr>
          <a:xfrm>
            <a:off x="4386776" y="1486780"/>
            <a:ext cx="370939" cy="369699"/>
          </a:xfrm>
          <a:custGeom>
            <a:avLst/>
            <a:gdLst/>
            <a:ahLst/>
            <a:cxnLst/>
            <a:rect l="l" t="t" r="r" b="b"/>
            <a:pathLst>
              <a:path w="13463" h="13418" extrusionOk="0">
                <a:moveTo>
                  <a:pt x="6731" y="819"/>
                </a:moveTo>
                <a:cubicBezTo>
                  <a:pt x="9960" y="819"/>
                  <a:pt x="12598" y="3457"/>
                  <a:pt x="12598" y="6686"/>
                </a:cubicBezTo>
                <a:cubicBezTo>
                  <a:pt x="12598" y="9961"/>
                  <a:pt x="9960" y="12599"/>
                  <a:pt x="6731" y="12599"/>
                </a:cubicBezTo>
                <a:cubicBezTo>
                  <a:pt x="3457" y="12599"/>
                  <a:pt x="819" y="9961"/>
                  <a:pt x="819" y="6686"/>
                </a:cubicBezTo>
                <a:cubicBezTo>
                  <a:pt x="819" y="3457"/>
                  <a:pt x="3457" y="819"/>
                  <a:pt x="6731" y="819"/>
                </a:cubicBezTo>
                <a:close/>
                <a:moveTo>
                  <a:pt x="6731" y="1"/>
                </a:moveTo>
                <a:cubicBezTo>
                  <a:pt x="3002" y="1"/>
                  <a:pt x="0" y="3002"/>
                  <a:pt x="0" y="6686"/>
                </a:cubicBezTo>
                <a:cubicBezTo>
                  <a:pt x="0" y="10415"/>
                  <a:pt x="3002" y="13417"/>
                  <a:pt x="6731" y="13417"/>
                </a:cubicBezTo>
                <a:cubicBezTo>
                  <a:pt x="10415" y="13417"/>
                  <a:pt x="13462" y="10415"/>
                  <a:pt x="13462" y="6686"/>
                </a:cubicBezTo>
                <a:cubicBezTo>
                  <a:pt x="13462" y="3002"/>
                  <a:pt x="10415" y="1"/>
                  <a:pt x="67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282;p38">
            <a:extLst>
              <a:ext uri="{FF2B5EF4-FFF2-40B4-BE49-F238E27FC236}">
                <a16:creationId xmlns:a16="http://schemas.microsoft.com/office/drawing/2014/main" id="{72759EBE-92FF-4B20-A5D0-CA578C3BF47D}"/>
              </a:ext>
            </a:extLst>
          </p:cNvPr>
          <p:cNvGrpSpPr/>
          <p:nvPr/>
        </p:nvGrpSpPr>
        <p:grpSpPr>
          <a:xfrm>
            <a:off x="2826058" y="3502546"/>
            <a:ext cx="417310" cy="596484"/>
            <a:chOff x="2684350" y="4602275"/>
            <a:chExt cx="378650" cy="541225"/>
          </a:xfrm>
        </p:grpSpPr>
        <p:sp>
          <p:nvSpPr>
            <p:cNvPr id="14" name="Google Shape;1283;p38">
              <a:extLst>
                <a:ext uri="{FF2B5EF4-FFF2-40B4-BE49-F238E27FC236}">
                  <a16:creationId xmlns:a16="http://schemas.microsoft.com/office/drawing/2014/main" id="{0438CB07-8818-4300-B3BF-5DB61187AF1C}"/>
                </a:ext>
              </a:extLst>
            </p:cNvPr>
            <p:cNvSpPr/>
            <p:nvPr/>
          </p:nvSpPr>
          <p:spPr>
            <a:xfrm>
              <a:off x="2684350" y="4602275"/>
              <a:ext cx="378650" cy="541225"/>
            </a:xfrm>
            <a:custGeom>
              <a:avLst/>
              <a:gdLst/>
              <a:ahLst/>
              <a:cxnLst/>
              <a:rect l="l" t="t" r="r" b="b"/>
              <a:pathLst>
                <a:path w="15146" h="21649" extrusionOk="0">
                  <a:moveTo>
                    <a:pt x="7596" y="0"/>
                  </a:moveTo>
                  <a:cubicBezTo>
                    <a:pt x="3366" y="0"/>
                    <a:pt x="1" y="3411"/>
                    <a:pt x="1" y="7595"/>
                  </a:cubicBezTo>
                  <a:cubicBezTo>
                    <a:pt x="1" y="7686"/>
                    <a:pt x="1" y="7777"/>
                    <a:pt x="1" y="7823"/>
                  </a:cubicBezTo>
                  <a:cubicBezTo>
                    <a:pt x="46" y="9051"/>
                    <a:pt x="410" y="10370"/>
                    <a:pt x="865" y="11370"/>
                  </a:cubicBezTo>
                  <a:cubicBezTo>
                    <a:pt x="3093" y="16510"/>
                    <a:pt x="7596" y="21649"/>
                    <a:pt x="7596" y="21649"/>
                  </a:cubicBezTo>
                  <a:cubicBezTo>
                    <a:pt x="7596" y="21649"/>
                    <a:pt x="12053" y="16510"/>
                    <a:pt x="14281" y="11370"/>
                  </a:cubicBezTo>
                  <a:cubicBezTo>
                    <a:pt x="14736" y="10370"/>
                    <a:pt x="15100" y="9051"/>
                    <a:pt x="15145" y="7823"/>
                  </a:cubicBezTo>
                  <a:cubicBezTo>
                    <a:pt x="15145" y="7777"/>
                    <a:pt x="15145" y="7686"/>
                    <a:pt x="15145" y="7595"/>
                  </a:cubicBezTo>
                  <a:cubicBezTo>
                    <a:pt x="15145" y="3411"/>
                    <a:pt x="11780" y="0"/>
                    <a:pt x="7596" y="0"/>
                  </a:cubicBezTo>
                  <a:close/>
                </a:path>
              </a:pathLst>
            </a:custGeom>
            <a:solidFill>
              <a:srgbClr val="FF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84;p38">
              <a:extLst>
                <a:ext uri="{FF2B5EF4-FFF2-40B4-BE49-F238E27FC236}">
                  <a16:creationId xmlns:a16="http://schemas.microsoft.com/office/drawing/2014/main" id="{FE731242-189B-4DCA-8871-55512DD9A1DD}"/>
                </a:ext>
              </a:extLst>
            </p:cNvPr>
            <p:cNvSpPr/>
            <p:nvPr/>
          </p:nvSpPr>
          <p:spPr>
            <a:xfrm>
              <a:off x="2874225" y="4602275"/>
              <a:ext cx="188775" cy="541225"/>
            </a:xfrm>
            <a:custGeom>
              <a:avLst/>
              <a:gdLst/>
              <a:ahLst/>
              <a:cxnLst/>
              <a:rect l="l" t="t" r="r" b="b"/>
              <a:pathLst>
                <a:path w="7551" h="21649" extrusionOk="0">
                  <a:moveTo>
                    <a:pt x="1" y="0"/>
                  </a:moveTo>
                  <a:lnTo>
                    <a:pt x="1" y="21649"/>
                  </a:lnTo>
                  <a:cubicBezTo>
                    <a:pt x="1" y="21649"/>
                    <a:pt x="4458" y="16510"/>
                    <a:pt x="6686" y="11370"/>
                  </a:cubicBezTo>
                  <a:cubicBezTo>
                    <a:pt x="7141" y="10370"/>
                    <a:pt x="7505" y="9051"/>
                    <a:pt x="7550" y="7823"/>
                  </a:cubicBezTo>
                  <a:cubicBezTo>
                    <a:pt x="7550" y="7732"/>
                    <a:pt x="7550" y="7686"/>
                    <a:pt x="7550" y="7595"/>
                  </a:cubicBezTo>
                  <a:cubicBezTo>
                    <a:pt x="7550" y="3411"/>
                    <a:pt x="4185" y="0"/>
                    <a:pt x="1" y="0"/>
                  </a:cubicBezTo>
                  <a:close/>
                </a:path>
              </a:pathLst>
            </a:custGeom>
            <a:solidFill>
              <a:srgbClr val="FF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285;p38">
            <a:extLst>
              <a:ext uri="{FF2B5EF4-FFF2-40B4-BE49-F238E27FC236}">
                <a16:creationId xmlns:a16="http://schemas.microsoft.com/office/drawing/2014/main" id="{55F865C1-9F0E-49C2-977A-628FEDC14495}"/>
              </a:ext>
            </a:extLst>
          </p:cNvPr>
          <p:cNvSpPr/>
          <p:nvPr/>
        </p:nvSpPr>
        <p:spPr>
          <a:xfrm>
            <a:off x="2831072" y="3526654"/>
            <a:ext cx="407281" cy="370333"/>
          </a:xfrm>
          <a:custGeom>
            <a:avLst/>
            <a:gdLst/>
            <a:ahLst/>
            <a:cxnLst/>
            <a:rect l="l" t="t" r="r" b="b"/>
            <a:pathLst>
              <a:path w="14782" h="13441" extrusionOk="0">
                <a:moveTo>
                  <a:pt x="7391" y="1"/>
                </a:moveTo>
                <a:cubicBezTo>
                  <a:pt x="5674" y="1"/>
                  <a:pt x="3957" y="649"/>
                  <a:pt x="2638" y="1945"/>
                </a:cubicBezTo>
                <a:cubicBezTo>
                  <a:pt x="1" y="4583"/>
                  <a:pt x="1" y="8858"/>
                  <a:pt x="2638" y="11496"/>
                </a:cubicBezTo>
                <a:cubicBezTo>
                  <a:pt x="3957" y="12792"/>
                  <a:pt x="5674" y="13440"/>
                  <a:pt x="7391" y="13440"/>
                </a:cubicBezTo>
                <a:cubicBezTo>
                  <a:pt x="9108" y="13440"/>
                  <a:pt x="10825" y="12792"/>
                  <a:pt x="12144" y="11496"/>
                </a:cubicBezTo>
                <a:cubicBezTo>
                  <a:pt x="14782" y="8858"/>
                  <a:pt x="14782" y="4583"/>
                  <a:pt x="12144" y="1945"/>
                </a:cubicBezTo>
                <a:cubicBezTo>
                  <a:pt x="10825" y="649"/>
                  <a:pt x="9108" y="1"/>
                  <a:pt x="7391" y="1"/>
                </a:cubicBezTo>
                <a:close/>
              </a:path>
            </a:pathLst>
          </a:custGeom>
          <a:solidFill>
            <a:srgbClr val="A7A9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286;p38">
            <a:extLst>
              <a:ext uri="{FF2B5EF4-FFF2-40B4-BE49-F238E27FC236}">
                <a16:creationId xmlns:a16="http://schemas.microsoft.com/office/drawing/2014/main" id="{0A01B9CC-2ED6-454C-AFF3-3F87D31808D0}"/>
              </a:ext>
            </a:extLst>
          </p:cNvPr>
          <p:cNvSpPr/>
          <p:nvPr/>
        </p:nvSpPr>
        <p:spPr>
          <a:xfrm>
            <a:off x="2849863" y="3526351"/>
            <a:ext cx="369699" cy="370939"/>
          </a:xfrm>
          <a:custGeom>
            <a:avLst/>
            <a:gdLst/>
            <a:ahLst/>
            <a:cxnLst/>
            <a:rect l="l" t="t" r="r" b="b"/>
            <a:pathLst>
              <a:path w="13418" h="13463" extrusionOk="0">
                <a:moveTo>
                  <a:pt x="6686" y="0"/>
                </a:moveTo>
                <a:cubicBezTo>
                  <a:pt x="3002" y="0"/>
                  <a:pt x="1" y="3002"/>
                  <a:pt x="1" y="6731"/>
                </a:cubicBezTo>
                <a:cubicBezTo>
                  <a:pt x="1" y="10415"/>
                  <a:pt x="3002" y="13462"/>
                  <a:pt x="6686" y="13462"/>
                </a:cubicBezTo>
                <a:cubicBezTo>
                  <a:pt x="10416" y="13462"/>
                  <a:pt x="13417" y="10461"/>
                  <a:pt x="13417" y="6731"/>
                </a:cubicBezTo>
                <a:cubicBezTo>
                  <a:pt x="13417" y="3002"/>
                  <a:pt x="10416" y="0"/>
                  <a:pt x="66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287;p38">
            <a:extLst>
              <a:ext uri="{FF2B5EF4-FFF2-40B4-BE49-F238E27FC236}">
                <a16:creationId xmlns:a16="http://schemas.microsoft.com/office/drawing/2014/main" id="{02ADD7E5-80C7-4055-9613-A60F5B91CBF7}"/>
              </a:ext>
            </a:extLst>
          </p:cNvPr>
          <p:cNvSpPr/>
          <p:nvPr/>
        </p:nvSpPr>
        <p:spPr>
          <a:xfrm>
            <a:off x="2866147" y="3543902"/>
            <a:ext cx="337132" cy="335837"/>
          </a:xfrm>
          <a:custGeom>
            <a:avLst/>
            <a:gdLst/>
            <a:ahLst/>
            <a:cxnLst/>
            <a:rect l="l" t="t" r="r" b="b"/>
            <a:pathLst>
              <a:path w="12236" h="12189" extrusionOk="0">
                <a:moveTo>
                  <a:pt x="6141" y="0"/>
                </a:moveTo>
                <a:cubicBezTo>
                  <a:pt x="2730" y="0"/>
                  <a:pt x="1" y="2729"/>
                  <a:pt x="1" y="6094"/>
                </a:cubicBezTo>
                <a:cubicBezTo>
                  <a:pt x="1" y="9460"/>
                  <a:pt x="2730" y="12189"/>
                  <a:pt x="6141" y="12189"/>
                </a:cubicBezTo>
                <a:cubicBezTo>
                  <a:pt x="9506" y="12189"/>
                  <a:pt x="12235" y="9460"/>
                  <a:pt x="12235" y="6094"/>
                </a:cubicBezTo>
                <a:cubicBezTo>
                  <a:pt x="12235" y="2729"/>
                  <a:pt x="9506" y="0"/>
                  <a:pt x="6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288;p38">
            <a:extLst>
              <a:ext uri="{FF2B5EF4-FFF2-40B4-BE49-F238E27FC236}">
                <a16:creationId xmlns:a16="http://schemas.microsoft.com/office/drawing/2014/main" id="{31DB0FCD-682C-49C5-BF77-F21EE855DFD3}"/>
              </a:ext>
            </a:extLst>
          </p:cNvPr>
          <p:cNvSpPr/>
          <p:nvPr/>
        </p:nvSpPr>
        <p:spPr>
          <a:xfrm>
            <a:off x="2849863" y="3526351"/>
            <a:ext cx="369699" cy="370939"/>
          </a:xfrm>
          <a:custGeom>
            <a:avLst/>
            <a:gdLst/>
            <a:ahLst/>
            <a:cxnLst/>
            <a:rect l="l" t="t" r="r" b="b"/>
            <a:pathLst>
              <a:path w="13418" h="13463" extrusionOk="0">
                <a:moveTo>
                  <a:pt x="6732" y="819"/>
                </a:moveTo>
                <a:cubicBezTo>
                  <a:pt x="9961" y="819"/>
                  <a:pt x="12599" y="3457"/>
                  <a:pt x="12599" y="6731"/>
                </a:cubicBezTo>
                <a:cubicBezTo>
                  <a:pt x="12599" y="9961"/>
                  <a:pt x="9961" y="12598"/>
                  <a:pt x="6732" y="12598"/>
                </a:cubicBezTo>
                <a:cubicBezTo>
                  <a:pt x="3457" y="12598"/>
                  <a:pt x="819" y="9961"/>
                  <a:pt x="819" y="6731"/>
                </a:cubicBezTo>
                <a:cubicBezTo>
                  <a:pt x="819" y="3457"/>
                  <a:pt x="3457" y="819"/>
                  <a:pt x="6732" y="819"/>
                </a:cubicBezTo>
                <a:close/>
                <a:moveTo>
                  <a:pt x="6732" y="0"/>
                </a:moveTo>
                <a:cubicBezTo>
                  <a:pt x="3002" y="0"/>
                  <a:pt x="1" y="3002"/>
                  <a:pt x="1" y="6731"/>
                </a:cubicBezTo>
                <a:cubicBezTo>
                  <a:pt x="1" y="10461"/>
                  <a:pt x="3002" y="13462"/>
                  <a:pt x="6732" y="13462"/>
                </a:cubicBezTo>
                <a:cubicBezTo>
                  <a:pt x="10416" y="13462"/>
                  <a:pt x="13417" y="10415"/>
                  <a:pt x="13417" y="6731"/>
                </a:cubicBezTo>
                <a:cubicBezTo>
                  <a:pt x="13417" y="3002"/>
                  <a:pt x="10416" y="0"/>
                  <a:pt x="67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1289;p38">
            <a:extLst>
              <a:ext uri="{FF2B5EF4-FFF2-40B4-BE49-F238E27FC236}">
                <a16:creationId xmlns:a16="http://schemas.microsoft.com/office/drawing/2014/main" id="{8F2C2E2C-F6C5-4635-976A-B042FC7A5C55}"/>
              </a:ext>
            </a:extLst>
          </p:cNvPr>
          <p:cNvGrpSpPr/>
          <p:nvPr/>
        </p:nvGrpSpPr>
        <p:grpSpPr>
          <a:xfrm>
            <a:off x="5892175" y="1462950"/>
            <a:ext cx="417310" cy="596512"/>
            <a:chOff x="3829300" y="4565875"/>
            <a:chExt cx="378650" cy="541250"/>
          </a:xfrm>
        </p:grpSpPr>
        <p:sp>
          <p:nvSpPr>
            <p:cNvPr id="21" name="Google Shape;1290;p38">
              <a:extLst>
                <a:ext uri="{FF2B5EF4-FFF2-40B4-BE49-F238E27FC236}">
                  <a16:creationId xmlns:a16="http://schemas.microsoft.com/office/drawing/2014/main" id="{2FC5B2DB-D4B6-473B-BC8B-3BFB97733136}"/>
                </a:ext>
              </a:extLst>
            </p:cNvPr>
            <p:cNvSpPr/>
            <p:nvPr/>
          </p:nvSpPr>
          <p:spPr>
            <a:xfrm>
              <a:off x="3829300" y="4565875"/>
              <a:ext cx="378650" cy="541250"/>
            </a:xfrm>
            <a:custGeom>
              <a:avLst/>
              <a:gdLst/>
              <a:ahLst/>
              <a:cxnLst/>
              <a:rect l="l" t="t" r="r" b="b"/>
              <a:pathLst>
                <a:path w="15146" h="21650" extrusionOk="0">
                  <a:moveTo>
                    <a:pt x="7596" y="1"/>
                  </a:moveTo>
                  <a:cubicBezTo>
                    <a:pt x="3412" y="1"/>
                    <a:pt x="1" y="3412"/>
                    <a:pt x="1" y="7596"/>
                  </a:cubicBezTo>
                  <a:cubicBezTo>
                    <a:pt x="1" y="7687"/>
                    <a:pt x="1" y="7778"/>
                    <a:pt x="1" y="7823"/>
                  </a:cubicBezTo>
                  <a:cubicBezTo>
                    <a:pt x="46" y="9051"/>
                    <a:pt x="410" y="10370"/>
                    <a:pt x="865" y="11371"/>
                  </a:cubicBezTo>
                  <a:cubicBezTo>
                    <a:pt x="3093" y="16510"/>
                    <a:pt x="7596" y="21649"/>
                    <a:pt x="7596" y="21649"/>
                  </a:cubicBezTo>
                  <a:cubicBezTo>
                    <a:pt x="7596" y="21649"/>
                    <a:pt x="12053" y="16510"/>
                    <a:pt x="14327" y="11371"/>
                  </a:cubicBezTo>
                  <a:cubicBezTo>
                    <a:pt x="14736" y="10370"/>
                    <a:pt x="15100" y="9051"/>
                    <a:pt x="15146" y="7823"/>
                  </a:cubicBezTo>
                  <a:cubicBezTo>
                    <a:pt x="15146" y="7778"/>
                    <a:pt x="15146" y="7687"/>
                    <a:pt x="15146" y="7596"/>
                  </a:cubicBezTo>
                  <a:cubicBezTo>
                    <a:pt x="15146" y="3412"/>
                    <a:pt x="11780" y="1"/>
                    <a:pt x="7596" y="1"/>
                  </a:cubicBezTo>
                  <a:close/>
                </a:path>
              </a:pathLst>
            </a:custGeom>
            <a:solidFill>
              <a:srgbClr val="C92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91;p38">
              <a:extLst>
                <a:ext uri="{FF2B5EF4-FFF2-40B4-BE49-F238E27FC236}">
                  <a16:creationId xmlns:a16="http://schemas.microsoft.com/office/drawing/2014/main" id="{8915BD88-F323-4E04-A62B-563845108741}"/>
                </a:ext>
              </a:extLst>
            </p:cNvPr>
            <p:cNvSpPr/>
            <p:nvPr/>
          </p:nvSpPr>
          <p:spPr>
            <a:xfrm>
              <a:off x="4019200" y="4565875"/>
              <a:ext cx="188750" cy="541250"/>
            </a:xfrm>
            <a:custGeom>
              <a:avLst/>
              <a:gdLst/>
              <a:ahLst/>
              <a:cxnLst/>
              <a:rect l="l" t="t" r="r" b="b"/>
              <a:pathLst>
                <a:path w="7550" h="21650" extrusionOk="0">
                  <a:moveTo>
                    <a:pt x="0" y="1"/>
                  </a:moveTo>
                  <a:lnTo>
                    <a:pt x="0" y="21649"/>
                  </a:lnTo>
                  <a:cubicBezTo>
                    <a:pt x="0" y="21649"/>
                    <a:pt x="4457" y="16510"/>
                    <a:pt x="6731" y="11371"/>
                  </a:cubicBezTo>
                  <a:cubicBezTo>
                    <a:pt x="7140" y="10370"/>
                    <a:pt x="7504" y="9051"/>
                    <a:pt x="7550" y="7823"/>
                  </a:cubicBezTo>
                  <a:cubicBezTo>
                    <a:pt x="7550" y="7733"/>
                    <a:pt x="7550" y="7687"/>
                    <a:pt x="7550" y="7596"/>
                  </a:cubicBezTo>
                  <a:cubicBezTo>
                    <a:pt x="7550" y="3412"/>
                    <a:pt x="4184" y="1"/>
                    <a:pt x="0" y="1"/>
                  </a:cubicBezTo>
                  <a:close/>
                </a:path>
              </a:pathLst>
            </a:custGeom>
            <a:solidFill>
              <a:srgbClr val="C92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292;p38">
            <a:extLst>
              <a:ext uri="{FF2B5EF4-FFF2-40B4-BE49-F238E27FC236}">
                <a16:creationId xmlns:a16="http://schemas.microsoft.com/office/drawing/2014/main" id="{A95E300D-D932-4A60-B1ED-183CC7726252}"/>
              </a:ext>
            </a:extLst>
          </p:cNvPr>
          <p:cNvSpPr/>
          <p:nvPr/>
        </p:nvSpPr>
        <p:spPr>
          <a:xfrm>
            <a:off x="5897189" y="1487086"/>
            <a:ext cx="407281" cy="370003"/>
          </a:xfrm>
          <a:custGeom>
            <a:avLst/>
            <a:gdLst/>
            <a:ahLst/>
            <a:cxnLst/>
            <a:rect l="l" t="t" r="r" b="b"/>
            <a:pathLst>
              <a:path w="14782" h="13429" extrusionOk="0">
                <a:moveTo>
                  <a:pt x="7391" y="0"/>
                </a:moveTo>
                <a:cubicBezTo>
                  <a:pt x="5674" y="0"/>
                  <a:pt x="3958" y="649"/>
                  <a:pt x="2639" y="1945"/>
                </a:cubicBezTo>
                <a:cubicBezTo>
                  <a:pt x="1" y="4583"/>
                  <a:pt x="1" y="8858"/>
                  <a:pt x="2639" y="11450"/>
                </a:cubicBezTo>
                <a:cubicBezTo>
                  <a:pt x="3958" y="12769"/>
                  <a:pt x="5674" y="13428"/>
                  <a:pt x="7391" y="13428"/>
                </a:cubicBezTo>
                <a:cubicBezTo>
                  <a:pt x="9108" y="13428"/>
                  <a:pt x="10825" y="12769"/>
                  <a:pt x="12144" y="11450"/>
                </a:cubicBezTo>
                <a:cubicBezTo>
                  <a:pt x="14782" y="8858"/>
                  <a:pt x="14782" y="4583"/>
                  <a:pt x="12144" y="1945"/>
                </a:cubicBezTo>
                <a:cubicBezTo>
                  <a:pt x="10825" y="649"/>
                  <a:pt x="9108" y="0"/>
                  <a:pt x="7391" y="0"/>
                </a:cubicBezTo>
                <a:close/>
              </a:path>
            </a:pathLst>
          </a:custGeom>
          <a:solidFill>
            <a:srgbClr val="A7A9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293;p38">
            <a:extLst>
              <a:ext uri="{FF2B5EF4-FFF2-40B4-BE49-F238E27FC236}">
                <a16:creationId xmlns:a16="http://schemas.microsoft.com/office/drawing/2014/main" id="{20667378-1B0E-4048-A509-A5B4251E50FB}"/>
              </a:ext>
            </a:extLst>
          </p:cNvPr>
          <p:cNvSpPr/>
          <p:nvPr/>
        </p:nvSpPr>
        <p:spPr>
          <a:xfrm>
            <a:off x="5915980" y="1486783"/>
            <a:ext cx="370967" cy="370939"/>
          </a:xfrm>
          <a:custGeom>
            <a:avLst/>
            <a:gdLst/>
            <a:ahLst/>
            <a:cxnLst/>
            <a:rect l="l" t="t" r="r" b="b"/>
            <a:pathLst>
              <a:path w="13464" h="13463" extrusionOk="0">
                <a:moveTo>
                  <a:pt x="6732" y="0"/>
                </a:moveTo>
                <a:cubicBezTo>
                  <a:pt x="3003" y="0"/>
                  <a:pt x="1" y="3002"/>
                  <a:pt x="1" y="6731"/>
                </a:cubicBezTo>
                <a:cubicBezTo>
                  <a:pt x="1" y="10460"/>
                  <a:pt x="3003" y="13462"/>
                  <a:pt x="6732" y="13462"/>
                </a:cubicBezTo>
                <a:cubicBezTo>
                  <a:pt x="10416" y="13462"/>
                  <a:pt x="13463" y="10460"/>
                  <a:pt x="13463" y="6731"/>
                </a:cubicBezTo>
                <a:cubicBezTo>
                  <a:pt x="13463" y="3002"/>
                  <a:pt x="10416" y="0"/>
                  <a:pt x="67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294;p38">
            <a:extLst>
              <a:ext uri="{FF2B5EF4-FFF2-40B4-BE49-F238E27FC236}">
                <a16:creationId xmlns:a16="http://schemas.microsoft.com/office/drawing/2014/main" id="{FE5B4825-79DD-4FEF-AB49-6F9E3A657B5B}"/>
              </a:ext>
            </a:extLst>
          </p:cNvPr>
          <p:cNvSpPr/>
          <p:nvPr/>
        </p:nvSpPr>
        <p:spPr>
          <a:xfrm>
            <a:off x="5932291" y="1504306"/>
            <a:ext cx="337105" cy="335865"/>
          </a:xfrm>
          <a:custGeom>
            <a:avLst/>
            <a:gdLst/>
            <a:ahLst/>
            <a:cxnLst/>
            <a:rect l="l" t="t" r="r" b="b"/>
            <a:pathLst>
              <a:path w="12235" h="12190" extrusionOk="0">
                <a:moveTo>
                  <a:pt x="6140" y="1"/>
                </a:moveTo>
                <a:cubicBezTo>
                  <a:pt x="2774" y="1"/>
                  <a:pt x="0" y="2730"/>
                  <a:pt x="0" y="6095"/>
                </a:cubicBezTo>
                <a:cubicBezTo>
                  <a:pt x="0" y="9461"/>
                  <a:pt x="2774" y="12189"/>
                  <a:pt x="6140" y="12189"/>
                </a:cubicBezTo>
                <a:cubicBezTo>
                  <a:pt x="9506" y="12189"/>
                  <a:pt x="12234" y="9461"/>
                  <a:pt x="12234" y="6095"/>
                </a:cubicBezTo>
                <a:cubicBezTo>
                  <a:pt x="12234" y="2730"/>
                  <a:pt x="9506" y="1"/>
                  <a:pt x="61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295;p38">
            <a:extLst>
              <a:ext uri="{FF2B5EF4-FFF2-40B4-BE49-F238E27FC236}">
                <a16:creationId xmlns:a16="http://schemas.microsoft.com/office/drawing/2014/main" id="{BF250148-BB79-4593-98B5-77ADE8D9F760}"/>
              </a:ext>
            </a:extLst>
          </p:cNvPr>
          <p:cNvSpPr/>
          <p:nvPr/>
        </p:nvSpPr>
        <p:spPr>
          <a:xfrm>
            <a:off x="5915980" y="1486783"/>
            <a:ext cx="370967" cy="370939"/>
          </a:xfrm>
          <a:custGeom>
            <a:avLst/>
            <a:gdLst/>
            <a:ahLst/>
            <a:cxnLst/>
            <a:rect l="l" t="t" r="r" b="b"/>
            <a:pathLst>
              <a:path w="13464" h="13463" extrusionOk="0">
                <a:moveTo>
                  <a:pt x="6732" y="819"/>
                </a:moveTo>
                <a:cubicBezTo>
                  <a:pt x="9961" y="819"/>
                  <a:pt x="12599" y="3457"/>
                  <a:pt x="12599" y="6731"/>
                </a:cubicBezTo>
                <a:cubicBezTo>
                  <a:pt x="12599" y="10006"/>
                  <a:pt x="9961" y="12643"/>
                  <a:pt x="6732" y="12643"/>
                </a:cubicBezTo>
                <a:cubicBezTo>
                  <a:pt x="3457" y="12643"/>
                  <a:pt x="820" y="10006"/>
                  <a:pt x="820" y="6731"/>
                </a:cubicBezTo>
                <a:cubicBezTo>
                  <a:pt x="820" y="3502"/>
                  <a:pt x="3457" y="819"/>
                  <a:pt x="6732" y="819"/>
                </a:cubicBezTo>
                <a:close/>
                <a:moveTo>
                  <a:pt x="6732" y="0"/>
                </a:moveTo>
                <a:cubicBezTo>
                  <a:pt x="3003" y="0"/>
                  <a:pt x="1" y="3002"/>
                  <a:pt x="1" y="6731"/>
                </a:cubicBezTo>
                <a:cubicBezTo>
                  <a:pt x="1" y="10460"/>
                  <a:pt x="3003" y="13462"/>
                  <a:pt x="6732" y="13462"/>
                </a:cubicBezTo>
                <a:cubicBezTo>
                  <a:pt x="10416" y="13462"/>
                  <a:pt x="13463" y="10460"/>
                  <a:pt x="13463" y="6731"/>
                </a:cubicBezTo>
                <a:cubicBezTo>
                  <a:pt x="13463" y="3002"/>
                  <a:pt x="10416" y="0"/>
                  <a:pt x="67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296;p38">
            <a:extLst>
              <a:ext uri="{FF2B5EF4-FFF2-40B4-BE49-F238E27FC236}">
                <a16:creationId xmlns:a16="http://schemas.microsoft.com/office/drawing/2014/main" id="{CB269E59-F1F0-4AB5-8A40-DE58EFF126B3}"/>
              </a:ext>
            </a:extLst>
          </p:cNvPr>
          <p:cNvSpPr/>
          <p:nvPr/>
        </p:nvSpPr>
        <p:spPr>
          <a:xfrm>
            <a:off x="1934428" y="1943333"/>
            <a:ext cx="370939" cy="370939"/>
          </a:xfrm>
          <a:custGeom>
            <a:avLst/>
            <a:gdLst/>
            <a:ahLst/>
            <a:cxnLst/>
            <a:rect l="l" t="t" r="r" b="b"/>
            <a:pathLst>
              <a:path w="13463" h="13463" extrusionOk="0">
                <a:moveTo>
                  <a:pt x="6732" y="865"/>
                </a:moveTo>
                <a:cubicBezTo>
                  <a:pt x="9961" y="865"/>
                  <a:pt x="12599" y="3503"/>
                  <a:pt x="12599" y="6732"/>
                </a:cubicBezTo>
                <a:cubicBezTo>
                  <a:pt x="12599" y="10006"/>
                  <a:pt x="9961" y="12644"/>
                  <a:pt x="6732" y="12644"/>
                </a:cubicBezTo>
                <a:cubicBezTo>
                  <a:pt x="3457" y="12644"/>
                  <a:pt x="819" y="10006"/>
                  <a:pt x="819" y="6732"/>
                </a:cubicBezTo>
                <a:cubicBezTo>
                  <a:pt x="819" y="3503"/>
                  <a:pt x="3457" y="865"/>
                  <a:pt x="6732" y="865"/>
                </a:cubicBezTo>
                <a:close/>
                <a:moveTo>
                  <a:pt x="6732" y="1"/>
                </a:moveTo>
                <a:cubicBezTo>
                  <a:pt x="3002" y="1"/>
                  <a:pt x="1" y="3048"/>
                  <a:pt x="1" y="6732"/>
                </a:cubicBezTo>
                <a:cubicBezTo>
                  <a:pt x="1" y="10461"/>
                  <a:pt x="3002" y="13463"/>
                  <a:pt x="6732" y="13463"/>
                </a:cubicBezTo>
                <a:cubicBezTo>
                  <a:pt x="10416" y="13463"/>
                  <a:pt x="13463" y="10461"/>
                  <a:pt x="13463" y="6732"/>
                </a:cubicBezTo>
                <a:cubicBezTo>
                  <a:pt x="13463" y="3002"/>
                  <a:pt x="10416" y="1"/>
                  <a:pt x="67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1297;p38">
            <a:extLst>
              <a:ext uri="{FF2B5EF4-FFF2-40B4-BE49-F238E27FC236}">
                <a16:creationId xmlns:a16="http://schemas.microsoft.com/office/drawing/2014/main" id="{58E5A431-9208-4E2F-9F41-76ED7776C766}"/>
              </a:ext>
            </a:extLst>
          </p:cNvPr>
          <p:cNvGrpSpPr/>
          <p:nvPr/>
        </p:nvGrpSpPr>
        <p:grpSpPr>
          <a:xfrm>
            <a:off x="1910623" y="1919528"/>
            <a:ext cx="417310" cy="597751"/>
            <a:chOff x="1391548" y="1157528"/>
            <a:chExt cx="417310" cy="597751"/>
          </a:xfrm>
        </p:grpSpPr>
        <p:grpSp>
          <p:nvGrpSpPr>
            <p:cNvPr id="29" name="Google Shape;1298;p38">
              <a:extLst>
                <a:ext uri="{FF2B5EF4-FFF2-40B4-BE49-F238E27FC236}">
                  <a16:creationId xmlns:a16="http://schemas.microsoft.com/office/drawing/2014/main" id="{C86F1424-0E97-4F51-85B7-EA7715431B41}"/>
                </a:ext>
              </a:extLst>
            </p:cNvPr>
            <p:cNvGrpSpPr/>
            <p:nvPr/>
          </p:nvGrpSpPr>
          <p:grpSpPr>
            <a:xfrm>
              <a:off x="1391548" y="1157528"/>
              <a:ext cx="417310" cy="597751"/>
              <a:chOff x="1998750" y="4565325"/>
              <a:chExt cx="378650" cy="542375"/>
            </a:xfrm>
          </p:grpSpPr>
          <p:sp>
            <p:nvSpPr>
              <p:cNvPr id="31" name="Google Shape;1299;p38">
                <a:extLst>
                  <a:ext uri="{FF2B5EF4-FFF2-40B4-BE49-F238E27FC236}">
                    <a16:creationId xmlns:a16="http://schemas.microsoft.com/office/drawing/2014/main" id="{9F5AE221-8977-46DE-B16B-B8AFFCEC2E3D}"/>
                  </a:ext>
                </a:extLst>
              </p:cNvPr>
              <p:cNvSpPr/>
              <p:nvPr/>
            </p:nvSpPr>
            <p:spPr>
              <a:xfrm>
                <a:off x="1998750" y="4565325"/>
                <a:ext cx="378650" cy="542375"/>
              </a:xfrm>
              <a:custGeom>
                <a:avLst/>
                <a:gdLst/>
                <a:ahLst/>
                <a:cxnLst/>
                <a:rect l="l" t="t" r="r" b="b"/>
                <a:pathLst>
                  <a:path w="15146" h="21695" extrusionOk="0">
                    <a:moveTo>
                      <a:pt x="7596" y="1"/>
                    </a:moveTo>
                    <a:cubicBezTo>
                      <a:pt x="3366" y="1"/>
                      <a:pt x="1" y="3412"/>
                      <a:pt x="1" y="7596"/>
                    </a:cubicBezTo>
                    <a:cubicBezTo>
                      <a:pt x="1" y="7687"/>
                      <a:pt x="1" y="7778"/>
                      <a:pt x="1" y="7823"/>
                    </a:cubicBezTo>
                    <a:cubicBezTo>
                      <a:pt x="46" y="9051"/>
                      <a:pt x="410" y="10370"/>
                      <a:pt x="865" y="11371"/>
                    </a:cubicBezTo>
                    <a:cubicBezTo>
                      <a:pt x="3093" y="16555"/>
                      <a:pt x="7596" y="21694"/>
                      <a:pt x="7596" y="21694"/>
                    </a:cubicBezTo>
                    <a:cubicBezTo>
                      <a:pt x="7596" y="21694"/>
                      <a:pt x="12053" y="16555"/>
                      <a:pt x="14327" y="11371"/>
                    </a:cubicBezTo>
                    <a:cubicBezTo>
                      <a:pt x="14736" y="10370"/>
                      <a:pt x="15100" y="9051"/>
                      <a:pt x="15145" y="7823"/>
                    </a:cubicBezTo>
                    <a:cubicBezTo>
                      <a:pt x="15145" y="7778"/>
                      <a:pt x="15145" y="7687"/>
                      <a:pt x="15145" y="7596"/>
                    </a:cubicBezTo>
                    <a:cubicBezTo>
                      <a:pt x="15145" y="3412"/>
                      <a:pt x="11780" y="1"/>
                      <a:pt x="7596" y="1"/>
                    </a:cubicBezTo>
                    <a:close/>
                  </a:path>
                </a:pathLst>
              </a:custGeom>
              <a:solidFill>
                <a:srgbClr val="FFE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300;p38">
                <a:extLst>
                  <a:ext uri="{FF2B5EF4-FFF2-40B4-BE49-F238E27FC236}">
                    <a16:creationId xmlns:a16="http://schemas.microsoft.com/office/drawing/2014/main" id="{271F6278-78E8-41F4-B6CA-D1500B395E7A}"/>
                  </a:ext>
                </a:extLst>
              </p:cNvPr>
              <p:cNvSpPr/>
              <p:nvPr/>
            </p:nvSpPr>
            <p:spPr>
              <a:xfrm>
                <a:off x="2188625" y="4565325"/>
                <a:ext cx="188775" cy="541225"/>
              </a:xfrm>
              <a:custGeom>
                <a:avLst/>
                <a:gdLst/>
                <a:ahLst/>
                <a:cxnLst/>
                <a:rect l="l" t="t" r="r" b="b"/>
                <a:pathLst>
                  <a:path w="7551" h="21649" extrusionOk="0">
                    <a:moveTo>
                      <a:pt x="1" y="1"/>
                    </a:moveTo>
                    <a:lnTo>
                      <a:pt x="1" y="21649"/>
                    </a:lnTo>
                    <a:cubicBezTo>
                      <a:pt x="1" y="21649"/>
                      <a:pt x="4458" y="16510"/>
                      <a:pt x="6732" y="11371"/>
                    </a:cubicBezTo>
                    <a:cubicBezTo>
                      <a:pt x="7141" y="10370"/>
                      <a:pt x="7505" y="9051"/>
                      <a:pt x="7550" y="7823"/>
                    </a:cubicBezTo>
                    <a:cubicBezTo>
                      <a:pt x="7550" y="7778"/>
                      <a:pt x="7550" y="7687"/>
                      <a:pt x="7550" y="7596"/>
                    </a:cubicBezTo>
                    <a:cubicBezTo>
                      <a:pt x="7550" y="3412"/>
                      <a:pt x="4185" y="1"/>
                      <a:pt x="1" y="1"/>
                    </a:cubicBezTo>
                    <a:close/>
                  </a:path>
                </a:pathLst>
              </a:custGeom>
              <a:solidFill>
                <a:srgbClr val="FFE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1301;p38">
              <a:extLst>
                <a:ext uri="{FF2B5EF4-FFF2-40B4-BE49-F238E27FC236}">
                  <a16:creationId xmlns:a16="http://schemas.microsoft.com/office/drawing/2014/main" id="{CF801F03-F3A1-4AF3-9A65-638C25EAE56D}"/>
                </a:ext>
              </a:extLst>
            </p:cNvPr>
            <p:cNvSpPr/>
            <p:nvPr/>
          </p:nvSpPr>
          <p:spPr>
            <a:xfrm>
              <a:off x="1431636" y="1198884"/>
              <a:ext cx="337105" cy="335837"/>
            </a:xfrm>
            <a:custGeom>
              <a:avLst/>
              <a:gdLst/>
              <a:ahLst/>
              <a:cxnLst/>
              <a:rect l="l" t="t" r="r" b="b"/>
              <a:pathLst>
                <a:path w="12235" h="12189" extrusionOk="0">
                  <a:moveTo>
                    <a:pt x="6141" y="0"/>
                  </a:moveTo>
                  <a:cubicBezTo>
                    <a:pt x="2730" y="0"/>
                    <a:pt x="1" y="2729"/>
                    <a:pt x="1" y="6095"/>
                  </a:cubicBezTo>
                  <a:cubicBezTo>
                    <a:pt x="1" y="9460"/>
                    <a:pt x="2730" y="12189"/>
                    <a:pt x="6141" y="12189"/>
                  </a:cubicBezTo>
                  <a:cubicBezTo>
                    <a:pt x="9506" y="12189"/>
                    <a:pt x="12235" y="9460"/>
                    <a:pt x="12235" y="6095"/>
                  </a:cubicBezTo>
                  <a:cubicBezTo>
                    <a:pt x="12235" y="2729"/>
                    <a:pt x="9506" y="0"/>
                    <a:pt x="6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1302;p38">
            <a:extLst>
              <a:ext uri="{FF2B5EF4-FFF2-40B4-BE49-F238E27FC236}">
                <a16:creationId xmlns:a16="http://schemas.microsoft.com/office/drawing/2014/main" id="{F181466A-1429-49AA-99C1-0F8BE46245B7}"/>
              </a:ext>
            </a:extLst>
          </p:cNvPr>
          <p:cNvSpPr/>
          <p:nvPr/>
        </p:nvSpPr>
        <p:spPr>
          <a:xfrm>
            <a:off x="1955698" y="2533865"/>
            <a:ext cx="327300" cy="3273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303;p38">
            <a:extLst>
              <a:ext uri="{FF2B5EF4-FFF2-40B4-BE49-F238E27FC236}">
                <a16:creationId xmlns:a16="http://schemas.microsoft.com/office/drawing/2014/main" id="{2121A31E-B1F1-4D4D-A6A3-F040E0EA0087}"/>
              </a:ext>
            </a:extLst>
          </p:cNvPr>
          <p:cNvSpPr txBox="1"/>
          <p:nvPr/>
        </p:nvSpPr>
        <p:spPr>
          <a:xfrm>
            <a:off x="1939425" y="2585125"/>
            <a:ext cx="359700" cy="2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01</a:t>
            </a:r>
            <a:endParaRPr b="1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5" name="Google Shape;1304;p38">
            <a:extLst>
              <a:ext uri="{FF2B5EF4-FFF2-40B4-BE49-F238E27FC236}">
                <a16:creationId xmlns:a16="http://schemas.microsoft.com/office/drawing/2014/main" id="{386C1050-CCD4-47E1-960C-B874E8E9A608}"/>
              </a:ext>
            </a:extLst>
          </p:cNvPr>
          <p:cNvGrpSpPr/>
          <p:nvPr/>
        </p:nvGrpSpPr>
        <p:grpSpPr>
          <a:xfrm>
            <a:off x="4389800" y="2076665"/>
            <a:ext cx="359700" cy="327300"/>
            <a:chOff x="1420350" y="1771865"/>
            <a:chExt cx="359700" cy="327300"/>
          </a:xfrm>
        </p:grpSpPr>
        <p:sp>
          <p:nvSpPr>
            <p:cNvPr id="36" name="Google Shape;1305;p38">
              <a:extLst>
                <a:ext uri="{FF2B5EF4-FFF2-40B4-BE49-F238E27FC236}">
                  <a16:creationId xmlns:a16="http://schemas.microsoft.com/office/drawing/2014/main" id="{AD840E57-3D3C-4639-92EC-57AD2934D10C}"/>
                </a:ext>
              </a:extLst>
            </p:cNvPr>
            <p:cNvSpPr/>
            <p:nvPr/>
          </p:nvSpPr>
          <p:spPr>
            <a:xfrm>
              <a:off x="1436623" y="1771865"/>
              <a:ext cx="327300" cy="3273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06;p38">
              <a:extLst>
                <a:ext uri="{FF2B5EF4-FFF2-40B4-BE49-F238E27FC236}">
                  <a16:creationId xmlns:a16="http://schemas.microsoft.com/office/drawing/2014/main" id="{C806AFC0-8363-4864-831A-651C736D353C}"/>
                </a:ext>
              </a:extLst>
            </p:cNvPr>
            <p:cNvSpPr txBox="1"/>
            <p:nvPr/>
          </p:nvSpPr>
          <p:spPr>
            <a:xfrm>
              <a:off x="1420350" y="1823125"/>
              <a:ext cx="359700" cy="21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8" name="Google Shape;1307;p38">
            <a:extLst>
              <a:ext uri="{FF2B5EF4-FFF2-40B4-BE49-F238E27FC236}">
                <a16:creationId xmlns:a16="http://schemas.microsoft.com/office/drawing/2014/main" id="{E11F3B89-8DDB-47EF-9B75-60B349CCAF11}"/>
              </a:ext>
            </a:extLst>
          </p:cNvPr>
          <p:cNvGrpSpPr/>
          <p:nvPr/>
        </p:nvGrpSpPr>
        <p:grpSpPr>
          <a:xfrm>
            <a:off x="2854862" y="4114778"/>
            <a:ext cx="359700" cy="327300"/>
            <a:chOff x="1420350" y="1771865"/>
            <a:chExt cx="359700" cy="327300"/>
          </a:xfrm>
        </p:grpSpPr>
        <p:sp>
          <p:nvSpPr>
            <p:cNvPr id="39" name="Google Shape;1308;p38">
              <a:extLst>
                <a:ext uri="{FF2B5EF4-FFF2-40B4-BE49-F238E27FC236}">
                  <a16:creationId xmlns:a16="http://schemas.microsoft.com/office/drawing/2014/main" id="{EC9A1EA2-4C09-49A1-941F-5813A3F5BF58}"/>
                </a:ext>
              </a:extLst>
            </p:cNvPr>
            <p:cNvSpPr/>
            <p:nvPr/>
          </p:nvSpPr>
          <p:spPr>
            <a:xfrm>
              <a:off x="1436623" y="1771865"/>
              <a:ext cx="327300" cy="3273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09;p38">
              <a:extLst>
                <a:ext uri="{FF2B5EF4-FFF2-40B4-BE49-F238E27FC236}">
                  <a16:creationId xmlns:a16="http://schemas.microsoft.com/office/drawing/2014/main" id="{5F0EF09C-5DEF-43F8-BD15-AA915617ECE3}"/>
                </a:ext>
              </a:extLst>
            </p:cNvPr>
            <p:cNvSpPr txBox="1"/>
            <p:nvPr/>
          </p:nvSpPr>
          <p:spPr>
            <a:xfrm>
              <a:off x="1420350" y="1823125"/>
              <a:ext cx="359700" cy="21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1" name="Google Shape;1310;p38">
            <a:extLst>
              <a:ext uri="{FF2B5EF4-FFF2-40B4-BE49-F238E27FC236}">
                <a16:creationId xmlns:a16="http://schemas.microsoft.com/office/drawing/2014/main" id="{FAB7CE78-3434-495B-AD53-F350ED5471F6}"/>
              </a:ext>
            </a:extLst>
          </p:cNvPr>
          <p:cNvGrpSpPr/>
          <p:nvPr/>
        </p:nvGrpSpPr>
        <p:grpSpPr>
          <a:xfrm>
            <a:off x="5929925" y="2076665"/>
            <a:ext cx="359700" cy="327300"/>
            <a:chOff x="1420350" y="1771865"/>
            <a:chExt cx="359700" cy="327300"/>
          </a:xfrm>
        </p:grpSpPr>
        <p:sp>
          <p:nvSpPr>
            <p:cNvPr id="42" name="Google Shape;1311;p38">
              <a:extLst>
                <a:ext uri="{FF2B5EF4-FFF2-40B4-BE49-F238E27FC236}">
                  <a16:creationId xmlns:a16="http://schemas.microsoft.com/office/drawing/2014/main" id="{F8584F6A-3C11-49FC-9128-5A07EA4F6019}"/>
                </a:ext>
              </a:extLst>
            </p:cNvPr>
            <p:cNvSpPr/>
            <p:nvPr/>
          </p:nvSpPr>
          <p:spPr>
            <a:xfrm>
              <a:off x="1436623" y="1771865"/>
              <a:ext cx="327300" cy="327300"/>
            </a:xfrm>
            <a:prstGeom prst="ellipse">
              <a:avLst/>
            </a:prstGeom>
            <a:solidFill>
              <a:schemeClr val="accent4"/>
            </a:solidFill>
            <a:ln w="19050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12;p38">
              <a:extLst>
                <a:ext uri="{FF2B5EF4-FFF2-40B4-BE49-F238E27FC236}">
                  <a16:creationId xmlns:a16="http://schemas.microsoft.com/office/drawing/2014/main" id="{8B264481-002E-497C-934F-1812AA0BD8D4}"/>
                </a:ext>
              </a:extLst>
            </p:cNvPr>
            <p:cNvSpPr txBox="1"/>
            <p:nvPr/>
          </p:nvSpPr>
          <p:spPr>
            <a:xfrm>
              <a:off x="1420350" y="1823125"/>
              <a:ext cx="359700" cy="21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44" name="Google Shape;1313;p38">
            <a:extLst>
              <a:ext uri="{FF2B5EF4-FFF2-40B4-BE49-F238E27FC236}">
                <a16:creationId xmlns:a16="http://schemas.microsoft.com/office/drawing/2014/main" id="{BB5F4D6A-744B-46F2-9BEC-E116E335F61D}"/>
              </a:ext>
            </a:extLst>
          </p:cNvPr>
          <p:cNvGrpSpPr/>
          <p:nvPr/>
        </p:nvGrpSpPr>
        <p:grpSpPr>
          <a:xfrm>
            <a:off x="6800554" y="3502527"/>
            <a:ext cx="418550" cy="596512"/>
            <a:chOff x="4345500" y="4565875"/>
            <a:chExt cx="379775" cy="541250"/>
          </a:xfrm>
        </p:grpSpPr>
        <p:sp>
          <p:nvSpPr>
            <p:cNvPr id="45" name="Google Shape;1314;p38">
              <a:extLst>
                <a:ext uri="{FF2B5EF4-FFF2-40B4-BE49-F238E27FC236}">
                  <a16:creationId xmlns:a16="http://schemas.microsoft.com/office/drawing/2014/main" id="{3D1B369D-09A2-4830-9DD8-B5E5F21CD096}"/>
                </a:ext>
              </a:extLst>
            </p:cNvPr>
            <p:cNvSpPr/>
            <p:nvPr/>
          </p:nvSpPr>
          <p:spPr>
            <a:xfrm>
              <a:off x="4345500" y="4565875"/>
              <a:ext cx="379775" cy="541250"/>
            </a:xfrm>
            <a:custGeom>
              <a:avLst/>
              <a:gdLst/>
              <a:ahLst/>
              <a:cxnLst/>
              <a:rect l="l" t="t" r="r" b="b"/>
              <a:pathLst>
                <a:path w="15191" h="21650" extrusionOk="0">
                  <a:moveTo>
                    <a:pt x="7596" y="1"/>
                  </a:moveTo>
                  <a:cubicBezTo>
                    <a:pt x="3412" y="1"/>
                    <a:pt x="1" y="3412"/>
                    <a:pt x="1" y="7596"/>
                  </a:cubicBezTo>
                  <a:cubicBezTo>
                    <a:pt x="1" y="7687"/>
                    <a:pt x="1" y="7778"/>
                    <a:pt x="46" y="7823"/>
                  </a:cubicBezTo>
                  <a:cubicBezTo>
                    <a:pt x="46" y="9051"/>
                    <a:pt x="456" y="10370"/>
                    <a:pt x="865" y="11371"/>
                  </a:cubicBezTo>
                  <a:cubicBezTo>
                    <a:pt x="3139" y="16510"/>
                    <a:pt x="7596" y="21649"/>
                    <a:pt x="7596" y="21649"/>
                  </a:cubicBezTo>
                  <a:cubicBezTo>
                    <a:pt x="7596" y="21649"/>
                    <a:pt x="12098" y="16510"/>
                    <a:pt x="14327" y="11371"/>
                  </a:cubicBezTo>
                  <a:cubicBezTo>
                    <a:pt x="14736" y="10370"/>
                    <a:pt x="15146" y="9051"/>
                    <a:pt x="15191" y="7823"/>
                  </a:cubicBezTo>
                  <a:cubicBezTo>
                    <a:pt x="15191" y="7778"/>
                    <a:pt x="15191" y="7687"/>
                    <a:pt x="15191" y="7596"/>
                  </a:cubicBezTo>
                  <a:cubicBezTo>
                    <a:pt x="15191" y="3412"/>
                    <a:pt x="11780" y="1"/>
                    <a:pt x="7596" y="1"/>
                  </a:cubicBezTo>
                  <a:close/>
                </a:path>
              </a:pathLst>
            </a:custGeom>
            <a:solidFill>
              <a:srgbClr val="6514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15;p38">
              <a:extLst>
                <a:ext uri="{FF2B5EF4-FFF2-40B4-BE49-F238E27FC236}">
                  <a16:creationId xmlns:a16="http://schemas.microsoft.com/office/drawing/2014/main" id="{9AC70483-AB83-48D9-B8F8-CB84BF6AEAE4}"/>
                </a:ext>
              </a:extLst>
            </p:cNvPr>
            <p:cNvSpPr/>
            <p:nvPr/>
          </p:nvSpPr>
          <p:spPr>
            <a:xfrm>
              <a:off x="4535375" y="4565875"/>
              <a:ext cx="189900" cy="541250"/>
            </a:xfrm>
            <a:custGeom>
              <a:avLst/>
              <a:gdLst/>
              <a:ahLst/>
              <a:cxnLst/>
              <a:rect l="l" t="t" r="r" b="b"/>
              <a:pathLst>
                <a:path w="7596" h="21650" extrusionOk="0">
                  <a:moveTo>
                    <a:pt x="1" y="1"/>
                  </a:moveTo>
                  <a:lnTo>
                    <a:pt x="1" y="21649"/>
                  </a:lnTo>
                  <a:cubicBezTo>
                    <a:pt x="1" y="21649"/>
                    <a:pt x="4503" y="16510"/>
                    <a:pt x="6732" y="11371"/>
                  </a:cubicBezTo>
                  <a:cubicBezTo>
                    <a:pt x="7141" y="10370"/>
                    <a:pt x="7551" y="9051"/>
                    <a:pt x="7596" y="7823"/>
                  </a:cubicBezTo>
                  <a:cubicBezTo>
                    <a:pt x="7596" y="7733"/>
                    <a:pt x="7596" y="7687"/>
                    <a:pt x="7596" y="7596"/>
                  </a:cubicBezTo>
                  <a:cubicBezTo>
                    <a:pt x="7596" y="3412"/>
                    <a:pt x="4185" y="1"/>
                    <a:pt x="1" y="1"/>
                  </a:cubicBezTo>
                  <a:close/>
                </a:path>
              </a:pathLst>
            </a:custGeom>
            <a:solidFill>
              <a:srgbClr val="6514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316;p38">
            <a:extLst>
              <a:ext uri="{FF2B5EF4-FFF2-40B4-BE49-F238E27FC236}">
                <a16:creationId xmlns:a16="http://schemas.microsoft.com/office/drawing/2014/main" id="{D066999D-9B28-4F2D-AE7C-39767B4F842F}"/>
              </a:ext>
            </a:extLst>
          </p:cNvPr>
          <p:cNvSpPr/>
          <p:nvPr/>
        </p:nvSpPr>
        <p:spPr>
          <a:xfrm>
            <a:off x="6806836" y="3526663"/>
            <a:ext cx="407281" cy="370003"/>
          </a:xfrm>
          <a:custGeom>
            <a:avLst/>
            <a:gdLst/>
            <a:ahLst/>
            <a:cxnLst/>
            <a:rect l="l" t="t" r="r" b="b"/>
            <a:pathLst>
              <a:path w="14782" h="13429" extrusionOk="0">
                <a:moveTo>
                  <a:pt x="7374" y="0"/>
                </a:moveTo>
                <a:cubicBezTo>
                  <a:pt x="5651" y="0"/>
                  <a:pt x="3934" y="649"/>
                  <a:pt x="2638" y="1945"/>
                </a:cubicBezTo>
                <a:cubicBezTo>
                  <a:pt x="0" y="4583"/>
                  <a:pt x="0" y="8858"/>
                  <a:pt x="2638" y="11450"/>
                </a:cubicBezTo>
                <a:cubicBezTo>
                  <a:pt x="3934" y="12769"/>
                  <a:pt x="5651" y="13428"/>
                  <a:pt x="7374" y="13428"/>
                </a:cubicBezTo>
                <a:cubicBezTo>
                  <a:pt x="9096" y="13428"/>
                  <a:pt x="10824" y="12769"/>
                  <a:pt x="12143" y="11450"/>
                </a:cubicBezTo>
                <a:cubicBezTo>
                  <a:pt x="14781" y="8858"/>
                  <a:pt x="14781" y="4583"/>
                  <a:pt x="12143" y="1945"/>
                </a:cubicBezTo>
                <a:cubicBezTo>
                  <a:pt x="10824" y="649"/>
                  <a:pt x="9096" y="0"/>
                  <a:pt x="7374" y="0"/>
                </a:cubicBezTo>
                <a:close/>
              </a:path>
            </a:pathLst>
          </a:custGeom>
          <a:solidFill>
            <a:srgbClr val="A7A9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317;p38">
            <a:extLst>
              <a:ext uri="{FF2B5EF4-FFF2-40B4-BE49-F238E27FC236}">
                <a16:creationId xmlns:a16="http://schemas.microsoft.com/office/drawing/2014/main" id="{5E0A7A22-8E51-4192-B46C-DF8869A7F32C}"/>
              </a:ext>
            </a:extLst>
          </p:cNvPr>
          <p:cNvSpPr/>
          <p:nvPr/>
        </p:nvSpPr>
        <p:spPr>
          <a:xfrm>
            <a:off x="6824360" y="3526360"/>
            <a:ext cx="370939" cy="370939"/>
          </a:xfrm>
          <a:custGeom>
            <a:avLst/>
            <a:gdLst/>
            <a:ahLst/>
            <a:cxnLst/>
            <a:rect l="l" t="t" r="r" b="b"/>
            <a:pathLst>
              <a:path w="13463" h="13463" extrusionOk="0">
                <a:moveTo>
                  <a:pt x="6732" y="0"/>
                </a:moveTo>
                <a:cubicBezTo>
                  <a:pt x="3048" y="0"/>
                  <a:pt x="1" y="3002"/>
                  <a:pt x="1" y="6731"/>
                </a:cubicBezTo>
                <a:cubicBezTo>
                  <a:pt x="1" y="10460"/>
                  <a:pt x="3048" y="13462"/>
                  <a:pt x="6732" y="13462"/>
                </a:cubicBezTo>
                <a:cubicBezTo>
                  <a:pt x="10461" y="13462"/>
                  <a:pt x="13463" y="10460"/>
                  <a:pt x="13463" y="6731"/>
                </a:cubicBezTo>
                <a:cubicBezTo>
                  <a:pt x="13463" y="3002"/>
                  <a:pt x="10461" y="0"/>
                  <a:pt x="67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318;p38">
            <a:extLst>
              <a:ext uri="{FF2B5EF4-FFF2-40B4-BE49-F238E27FC236}">
                <a16:creationId xmlns:a16="http://schemas.microsoft.com/office/drawing/2014/main" id="{51131A24-AF0C-4E00-A68D-0EF4178EFA07}"/>
              </a:ext>
            </a:extLst>
          </p:cNvPr>
          <p:cNvSpPr/>
          <p:nvPr/>
        </p:nvSpPr>
        <p:spPr>
          <a:xfrm>
            <a:off x="6824360" y="3526360"/>
            <a:ext cx="370939" cy="370939"/>
          </a:xfrm>
          <a:custGeom>
            <a:avLst/>
            <a:gdLst/>
            <a:ahLst/>
            <a:cxnLst/>
            <a:rect l="l" t="t" r="r" b="b"/>
            <a:pathLst>
              <a:path w="13463" h="13463" extrusionOk="0">
                <a:moveTo>
                  <a:pt x="6732" y="819"/>
                </a:moveTo>
                <a:cubicBezTo>
                  <a:pt x="10006" y="819"/>
                  <a:pt x="12644" y="3457"/>
                  <a:pt x="12644" y="6731"/>
                </a:cubicBezTo>
                <a:cubicBezTo>
                  <a:pt x="12644" y="10006"/>
                  <a:pt x="10006" y="12643"/>
                  <a:pt x="6732" y="12643"/>
                </a:cubicBezTo>
                <a:cubicBezTo>
                  <a:pt x="3503" y="12643"/>
                  <a:pt x="865" y="10006"/>
                  <a:pt x="865" y="6731"/>
                </a:cubicBezTo>
                <a:cubicBezTo>
                  <a:pt x="865" y="3457"/>
                  <a:pt x="3503" y="819"/>
                  <a:pt x="6732" y="819"/>
                </a:cubicBezTo>
                <a:close/>
                <a:moveTo>
                  <a:pt x="6732" y="0"/>
                </a:moveTo>
                <a:cubicBezTo>
                  <a:pt x="3048" y="0"/>
                  <a:pt x="1" y="3002"/>
                  <a:pt x="1" y="6731"/>
                </a:cubicBezTo>
                <a:cubicBezTo>
                  <a:pt x="1" y="10460"/>
                  <a:pt x="3048" y="13462"/>
                  <a:pt x="6732" y="13462"/>
                </a:cubicBezTo>
                <a:cubicBezTo>
                  <a:pt x="10461" y="13462"/>
                  <a:pt x="13463" y="10460"/>
                  <a:pt x="13463" y="6731"/>
                </a:cubicBezTo>
                <a:cubicBezTo>
                  <a:pt x="13463" y="3002"/>
                  <a:pt x="10461" y="0"/>
                  <a:pt x="67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1319;p38">
            <a:extLst>
              <a:ext uri="{FF2B5EF4-FFF2-40B4-BE49-F238E27FC236}">
                <a16:creationId xmlns:a16="http://schemas.microsoft.com/office/drawing/2014/main" id="{067864F2-E8DB-4F6E-9475-E88040033D4A}"/>
              </a:ext>
            </a:extLst>
          </p:cNvPr>
          <p:cNvGrpSpPr/>
          <p:nvPr/>
        </p:nvGrpSpPr>
        <p:grpSpPr>
          <a:xfrm>
            <a:off x="6829975" y="4114765"/>
            <a:ext cx="359700" cy="327300"/>
            <a:chOff x="1420350" y="1771865"/>
            <a:chExt cx="359700" cy="327300"/>
          </a:xfrm>
        </p:grpSpPr>
        <p:sp>
          <p:nvSpPr>
            <p:cNvPr id="51" name="Google Shape;1320;p38">
              <a:extLst>
                <a:ext uri="{FF2B5EF4-FFF2-40B4-BE49-F238E27FC236}">
                  <a16:creationId xmlns:a16="http://schemas.microsoft.com/office/drawing/2014/main" id="{A3DEA7FE-4C2A-418A-A4CA-E57098F6F051}"/>
                </a:ext>
              </a:extLst>
            </p:cNvPr>
            <p:cNvSpPr/>
            <p:nvPr/>
          </p:nvSpPr>
          <p:spPr>
            <a:xfrm>
              <a:off x="1436623" y="1771865"/>
              <a:ext cx="327300" cy="327300"/>
            </a:xfrm>
            <a:prstGeom prst="ellipse">
              <a:avLst/>
            </a:prstGeom>
            <a:solidFill>
              <a:schemeClr val="accent5"/>
            </a:solidFill>
            <a:ln w="19050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21;p38">
              <a:extLst>
                <a:ext uri="{FF2B5EF4-FFF2-40B4-BE49-F238E27FC236}">
                  <a16:creationId xmlns:a16="http://schemas.microsoft.com/office/drawing/2014/main" id="{A36EF8A3-EDF8-4484-B499-5CD1DCACCA77}"/>
                </a:ext>
              </a:extLst>
            </p:cNvPr>
            <p:cNvSpPr txBox="1"/>
            <p:nvPr/>
          </p:nvSpPr>
          <p:spPr>
            <a:xfrm>
              <a:off x="1420350" y="1823125"/>
              <a:ext cx="359700" cy="21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3" name="Google Shape;1322;p38">
            <a:extLst>
              <a:ext uri="{FF2B5EF4-FFF2-40B4-BE49-F238E27FC236}">
                <a16:creationId xmlns:a16="http://schemas.microsoft.com/office/drawing/2014/main" id="{7CFF792B-77D0-4AE5-8421-4C53C4AADD10}"/>
              </a:ext>
            </a:extLst>
          </p:cNvPr>
          <p:cNvGrpSpPr/>
          <p:nvPr/>
        </p:nvGrpSpPr>
        <p:grpSpPr>
          <a:xfrm>
            <a:off x="2854854" y="1539150"/>
            <a:ext cx="1462173" cy="698342"/>
            <a:chOff x="7154105" y="2106000"/>
            <a:chExt cx="1624636" cy="698342"/>
          </a:xfrm>
        </p:grpSpPr>
        <p:sp>
          <p:nvSpPr>
            <p:cNvPr id="54" name="Google Shape;1323;p38">
              <a:extLst>
                <a:ext uri="{FF2B5EF4-FFF2-40B4-BE49-F238E27FC236}">
                  <a16:creationId xmlns:a16="http://schemas.microsoft.com/office/drawing/2014/main" id="{70465517-86EE-4328-90E3-D7295D5EC173}"/>
                </a:ext>
              </a:extLst>
            </p:cNvPr>
            <p:cNvSpPr txBox="1"/>
            <p:nvPr/>
          </p:nvSpPr>
          <p:spPr>
            <a:xfrm>
              <a:off x="7383504" y="2413620"/>
              <a:ext cx="1395237" cy="390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Then, you get to </a:t>
              </a:r>
              <a:r>
                <a:rPr lang="en" sz="10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Kato </a:t>
              </a:r>
              <a:r>
                <a:rPr lang="en" sz="1000" b="1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Pafos</a:t>
              </a:r>
              <a:r>
                <a:rPr lang="en" sz="10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sz="1000" b="1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5" name="Google Shape;1324;p38">
              <a:extLst>
                <a:ext uri="{FF2B5EF4-FFF2-40B4-BE49-F238E27FC236}">
                  <a16:creationId xmlns:a16="http://schemas.microsoft.com/office/drawing/2014/main" id="{8A96ED15-1940-4687-81E0-911FDE17A873}"/>
                </a:ext>
              </a:extLst>
            </p:cNvPr>
            <p:cNvSpPr txBox="1"/>
            <p:nvPr/>
          </p:nvSpPr>
          <p:spPr>
            <a:xfrm>
              <a:off x="7154105" y="2106000"/>
              <a:ext cx="1614900" cy="33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 dirty="0">
                  <a:solidFill>
                    <a:schemeClr val="accent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Stop</a:t>
              </a:r>
              <a:endParaRPr sz="1500" b="1" dirty="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6" name="Google Shape;1325;p38">
            <a:extLst>
              <a:ext uri="{FF2B5EF4-FFF2-40B4-BE49-F238E27FC236}">
                <a16:creationId xmlns:a16="http://schemas.microsoft.com/office/drawing/2014/main" id="{044A01C7-7F48-4703-B192-3019C40EA376}"/>
              </a:ext>
            </a:extLst>
          </p:cNvPr>
          <p:cNvGrpSpPr/>
          <p:nvPr/>
        </p:nvGrpSpPr>
        <p:grpSpPr>
          <a:xfrm>
            <a:off x="6366626" y="1539150"/>
            <a:ext cx="1453416" cy="852475"/>
            <a:chOff x="6947044" y="2106000"/>
            <a:chExt cx="1614906" cy="852475"/>
          </a:xfrm>
        </p:grpSpPr>
        <p:sp>
          <p:nvSpPr>
            <p:cNvPr id="57" name="Google Shape;1326;p38">
              <a:extLst>
                <a:ext uri="{FF2B5EF4-FFF2-40B4-BE49-F238E27FC236}">
                  <a16:creationId xmlns:a16="http://schemas.microsoft.com/office/drawing/2014/main" id="{39510438-F07F-478B-A42B-92281DF6C995}"/>
                </a:ext>
              </a:extLst>
            </p:cNvPr>
            <p:cNvSpPr txBox="1"/>
            <p:nvPr/>
          </p:nvSpPr>
          <p:spPr>
            <a:xfrm>
              <a:off x="6947050" y="2408275"/>
              <a:ext cx="1614900" cy="55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  <a:hlinkClick r:id="rId2"/>
                </a:rPr>
                <a:t>Departure from Pafos Airport to Kato Pafos</a:t>
              </a:r>
              <a:endParaRPr sz="1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8" name="Google Shape;1327;p38">
              <a:extLst>
                <a:ext uri="{FF2B5EF4-FFF2-40B4-BE49-F238E27FC236}">
                  <a16:creationId xmlns:a16="http://schemas.microsoft.com/office/drawing/2014/main" id="{6A0D74EF-C2E4-46A1-941A-74258C100D47}"/>
                </a:ext>
              </a:extLst>
            </p:cNvPr>
            <p:cNvSpPr txBox="1"/>
            <p:nvPr/>
          </p:nvSpPr>
          <p:spPr>
            <a:xfrm>
              <a:off x="6947044" y="2106000"/>
              <a:ext cx="1614900" cy="33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500" b="1" dirty="0">
                  <a:solidFill>
                    <a:schemeClr val="accent4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Timetable</a:t>
              </a:r>
              <a:endParaRPr sz="1500" dirty="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9" name="Google Shape;1328;p38">
            <a:extLst>
              <a:ext uri="{FF2B5EF4-FFF2-40B4-BE49-F238E27FC236}">
                <a16:creationId xmlns:a16="http://schemas.microsoft.com/office/drawing/2014/main" id="{AA89CEAA-81DB-4B22-866D-1337326CEC9D}"/>
              </a:ext>
            </a:extLst>
          </p:cNvPr>
          <p:cNvGrpSpPr/>
          <p:nvPr/>
        </p:nvGrpSpPr>
        <p:grpSpPr>
          <a:xfrm>
            <a:off x="7281020" y="3578750"/>
            <a:ext cx="1453417" cy="852475"/>
            <a:chOff x="7135568" y="2106000"/>
            <a:chExt cx="1614907" cy="852475"/>
          </a:xfrm>
        </p:grpSpPr>
        <p:sp>
          <p:nvSpPr>
            <p:cNvPr id="60" name="Google Shape;1329;p38">
              <a:extLst>
                <a:ext uri="{FF2B5EF4-FFF2-40B4-BE49-F238E27FC236}">
                  <a16:creationId xmlns:a16="http://schemas.microsoft.com/office/drawing/2014/main" id="{3FF2AD34-D412-40BF-B2CF-92B47409A013}"/>
                </a:ext>
              </a:extLst>
            </p:cNvPr>
            <p:cNvSpPr txBox="1"/>
            <p:nvPr/>
          </p:nvSpPr>
          <p:spPr>
            <a:xfrm>
              <a:off x="7135575" y="2408275"/>
              <a:ext cx="1614900" cy="55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Let’s go for a new adventure!</a:t>
              </a:r>
              <a:endParaRPr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1" name="Google Shape;1330;p38">
              <a:extLst>
                <a:ext uri="{FF2B5EF4-FFF2-40B4-BE49-F238E27FC236}">
                  <a16:creationId xmlns:a16="http://schemas.microsoft.com/office/drawing/2014/main" id="{11631BE6-81CF-4797-AB1E-7C725820B29B}"/>
                </a:ext>
              </a:extLst>
            </p:cNvPr>
            <p:cNvSpPr txBox="1"/>
            <p:nvPr/>
          </p:nvSpPr>
          <p:spPr>
            <a:xfrm>
              <a:off x="7135568" y="2106000"/>
              <a:ext cx="1614900" cy="33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500" b="1" dirty="0">
                  <a:solidFill>
                    <a:schemeClr val="accent5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You’re arrived!</a:t>
              </a:r>
              <a:endParaRPr sz="1500" b="1" dirty="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62" name="Google Shape;1331;p38">
            <a:extLst>
              <a:ext uri="{FF2B5EF4-FFF2-40B4-BE49-F238E27FC236}">
                <a16:creationId xmlns:a16="http://schemas.microsoft.com/office/drawing/2014/main" id="{DDC46762-5D82-4356-9B75-8803C0039C71}"/>
              </a:ext>
            </a:extLst>
          </p:cNvPr>
          <p:cNvGrpSpPr/>
          <p:nvPr/>
        </p:nvGrpSpPr>
        <p:grpSpPr>
          <a:xfrm>
            <a:off x="1315474" y="3578750"/>
            <a:ext cx="1453416" cy="852475"/>
            <a:chOff x="7072069" y="2106000"/>
            <a:chExt cx="1614906" cy="852475"/>
          </a:xfrm>
        </p:grpSpPr>
        <p:sp>
          <p:nvSpPr>
            <p:cNvPr id="63" name="Google Shape;1332;p38">
              <a:extLst>
                <a:ext uri="{FF2B5EF4-FFF2-40B4-BE49-F238E27FC236}">
                  <a16:creationId xmlns:a16="http://schemas.microsoft.com/office/drawing/2014/main" id="{83C80907-FCAE-4ABA-86EB-496AEB15AB5B}"/>
                </a:ext>
              </a:extLst>
            </p:cNvPr>
            <p:cNvSpPr txBox="1"/>
            <p:nvPr/>
          </p:nvSpPr>
          <p:spPr>
            <a:xfrm>
              <a:off x="7072075" y="2408275"/>
              <a:ext cx="1614900" cy="55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You need to buy them </a:t>
              </a:r>
              <a:r>
                <a:rPr lang="en" sz="10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from the bus driver. </a:t>
              </a:r>
              <a:r>
                <a:rPr lang="en" sz="10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Ask for one ticket.</a:t>
              </a:r>
              <a:endParaRPr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4" name="Google Shape;1333;p38">
              <a:extLst>
                <a:ext uri="{FF2B5EF4-FFF2-40B4-BE49-F238E27FC236}">
                  <a16:creationId xmlns:a16="http://schemas.microsoft.com/office/drawing/2014/main" id="{150EA7EF-2828-4F9E-9BD7-63E27BB6526A}"/>
                </a:ext>
              </a:extLst>
            </p:cNvPr>
            <p:cNvSpPr txBox="1"/>
            <p:nvPr/>
          </p:nvSpPr>
          <p:spPr>
            <a:xfrm>
              <a:off x="7072069" y="2106000"/>
              <a:ext cx="1614900" cy="33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500" b="1" dirty="0">
                  <a:solidFill>
                    <a:schemeClr val="accent2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Bus tickets</a:t>
              </a:r>
              <a:endParaRPr sz="1500" b="1" dirty="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65" name="Google Shape;1334;p38">
            <a:extLst>
              <a:ext uri="{FF2B5EF4-FFF2-40B4-BE49-F238E27FC236}">
                <a16:creationId xmlns:a16="http://schemas.microsoft.com/office/drawing/2014/main" id="{28CDA433-7125-44C4-A933-654AF1698151}"/>
              </a:ext>
            </a:extLst>
          </p:cNvPr>
          <p:cNvGrpSpPr/>
          <p:nvPr/>
        </p:nvGrpSpPr>
        <p:grpSpPr>
          <a:xfrm>
            <a:off x="-38848" y="1877842"/>
            <a:ext cx="1712176" cy="1648507"/>
            <a:chOff x="6321317" y="2034600"/>
            <a:chExt cx="1939511" cy="998489"/>
          </a:xfrm>
        </p:grpSpPr>
        <p:sp>
          <p:nvSpPr>
            <p:cNvPr id="66" name="Google Shape;1335;p38">
              <a:extLst>
                <a:ext uri="{FF2B5EF4-FFF2-40B4-BE49-F238E27FC236}">
                  <a16:creationId xmlns:a16="http://schemas.microsoft.com/office/drawing/2014/main" id="{F7841D2F-4FC6-49A8-8E22-A823692ADFB5}"/>
                </a:ext>
              </a:extLst>
            </p:cNvPr>
            <p:cNvSpPr txBox="1"/>
            <p:nvPr/>
          </p:nvSpPr>
          <p:spPr>
            <a:xfrm>
              <a:off x="6400890" y="2256367"/>
              <a:ext cx="1778003" cy="776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000" dirty="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By </a:t>
              </a:r>
              <a:r>
                <a:rPr lang="en" sz="1000" dirty="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taxi to your hotel  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00" dirty="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or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000" dirty="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B</a:t>
              </a:r>
              <a:r>
                <a:rPr lang="en" sz="1000" dirty="0">
                  <a:solidFill>
                    <a:srgbClr val="FF0000"/>
                  </a:solidFill>
                  <a:latin typeface="Roboto"/>
                  <a:ea typeface="Roboto"/>
                  <a:cs typeface="Roboto"/>
                  <a:sym typeface="Roboto"/>
                </a:rPr>
                <a:t>y Bus n.612</a:t>
              </a:r>
              <a:br>
                <a:rPr lang="en" sz="10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0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Careful! The bus station is </a:t>
              </a:r>
              <a:r>
                <a:rPr lang="en" sz="1000" b="1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outside the airport</a:t>
              </a:r>
              <a:r>
                <a:rPr lang="en" sz="10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, just opposite the arrivals.</a:t>
              </a:r>
              <a:endParaRPr lang="en-CY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7" name="Google Shape;1336;p38">
              <a:extLst>
                <a:ext uri="{FF2B5EF4-FFF2-40B4-BE49-F238E27FC236}">
                  <a16:creationId xmlns:a16="http://schemas.microsoft.com/office/drawing/2014/main" id="{07402219-1FDD-4BDC-ABD1-41C512BB0E38}"/>
                </a:ext>
              </a:extLst>
            </p:cNvPr>
            <p:cNvSpPr txBox="1"/>
            <p:nvPr/>
          </p:nvSpPr>
          <p:spPr>
            <a:xfrm>
              <a:off x="6321317" y="2034600"/>
              <a:ext cx="1939511" cy="33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500" b="1" dirty="0">
                  <a:solidFill>
                    <a:schemeClr val="accen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At the Pafos Airport</a:t>
              </a:r>
              <a:endParaRPr sz="1500" b="1" dirty="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68" name="Google Shape;1337;p38">
            <a:extLst>
              <a:ext uri="{FF2B5EF4-FFF2-40B4-BE49-F238E27FC236}">
                <a16:creationId xmlns:a16="http://schemas.microsoft.com/office/drawing/2014/main" id="{8521449E-0A57-4C94-9BA1-6C45FBE4A038}"/>
              </a:ext>
            </a:extLst>
          </p:cNvPr>
          <p:cNvGrpSpPr/>
          <p:nvPr/>
        </p:nvGrpSpPr>
        <p:grpSpPr>
          <a:xfrm>
            <a:off x="6903324" y="3605723"/>
            <a:ext cx="214325" cy="212207"/>
            <a:chOff x="5049725" y="1435050"/>
            <a:chExt cx="486550" cy="481850"/>
          </a:xfrm>
        </p:grpSpPr>
        <p:sp>
          <p:nvSpPr>
            <p:cNvPr id="69" name="Google Shape;1338;p38">
              <a:extLst>
                <a:ext uri="{FF2B5EF4-FFF2-40B4-BE49-F238E27FC236}">
                  <a16:creationId xmlns:a16="http://schemas.microsoft.com/office/drawing/2014/main" id="{1EF68CE1-5DC7-4F43-AA4B-65B490199AC8}"/>
                </a:ext>
              </a:extLst>
            </p:cNvPr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0" name="Google Shape;1339;p38">
              <a:extLst>
                <a:ext uri="{FF2B5EF4-FFF2-40B4-BE49-F238E27FC236}">
                  <a16:creationId xmlns:a16="http://schemas.microsoft.com/office/drawing/2014/main" id="{8431848D-E421-45EE-BCD9-722BE50BDF0A}"/>
                </a:ext>
              </a:extLst>
            </p:cNvPr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1" name="Google Shape;1340;p38">
              <a:extLst>
                <a:ext uri="{FF2B5EF4-FFF2-40B4-BE49-F238E27FC236}">
                  <a16:creationId xmlns:a16="http://schemas.microsoft.com/office/drawing/2014/main" id="{174306B4-C02A-4BAD-A27F-7A293014AE4E}"/>
                </a:ext>
              </a:extLst>
            </p:cNvPr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2" name="Google Shape;1341;p38">
              <a:extLst>
                <a:ext uri="{FF2B5EF4-FFF2-40B4-BE49-F238E27FC236}">
                  <a16:creationId xmlns:a16="http://schemas.microsoft.com/office/drawing/2014/main" id="{D601E93E-B86B-4848-8FE9-7167A61FD696}"/>
                </a:ext>
              </a:extLst>
            </p:cNvPr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73" name="Google Shape;1342;p38">
            <a:extLst>
              <a:ext uri="{FF2B5EF4-FFF2-40B4-BE49-F238E27FC236}">
                <a16:creationId xmlns:a16="http://schemas.microsoft.com/office/drawing/2014/main" id="{AECF8512-99C0-4A43-880E-CC40F7398693}"/>
              </a:ext>
            </a:extLst>
          </p:cNvPr>
          <p:cNvGrpSpPr/>
          <p:nvPr/>
        </p:nvGrpSpPr>
        <p:grpSpPr>
          <a:xfrm>
            <a:off x="2919855" y="3597232"/>
            <a:ext cx="229720" cy="229160"/>
            <a:chOff x="-64410850" y="4094450"/>
            <a:chExt cx="317425" cy="316650"/>
          </a:xfrm>
        </p:grpSpPr>
        <p:sp>
          <p:nvSpPr>
            <p:cNvPr id="74" name="Google Shape;1343;p38">
              <a:extLst>
                <a:ext uri="{FF2B5EF4-FFF2-40B4-BE49-F238E27FC236}">
                  <a16:creationId xmlns:a16="http://schemas.microsoft.com/office/drawing/2014/main" id="{2A1002FD-D9FC-4B3F-B7B8-467F3C5AEFAB}"/>
                </a:ext>
              </a:extLst>
            </p:cNvPr>
            <p:cNvSpPr/>
            <p:nvPr/>
          </p:nvSpPr>
          <p:spPr>
            <a:xfrm>
              <a:off x="-64410850" y="4348850"/>
              <a:ext cx="317425" cy="62250"/>
            </a:xfrm>
            <a:custGeom>
              <a:avLst/>
              <a:gdLst/>
              <a:ahLst/>
              <a:cxnLst/>
              <a:rect l="l" t="t" r="r" b="b"/>
              <a:pathLst>
                <a:path w="12697" h="2490" extrusionOk="0">
                  <a:moveTo>
                    <a:pt x="3403" y="0"/>
                  </a:moveTo>
                  <a:cubicBezTo>
                    <a:pt x="2741" y="0"/>
                    <a:pt x="2206" y="536"/>
                    <a:pt x="2206" y="1229"/>
                  </a:cubicBezTo>
                  <a:lnTo>
                    <a:pt x="2206" y="1639"/>
                  </a:lnTo>
                  <a:lnTo>
                    <a:pt x="410" y="1639"/>
                  </a:lnTo>
                  <a:cubicBezTo>
                    <a:pt x="189" y="1639"/>
                    <a:pt x="0" y="1859"/>
                    <a:pt x="0" y="2048"/>
                  </a:cubicBezTo>
                  <a:cubicBezTo>
                    <a:pt x="0" y="2269"/>
                    <a:pt x="189" y="2489"/>
                    <a:pt x="410" y="2489"/>
                  </a:cubicBezTo>
                  <a:lnTo>
                    <a:pt x="12287" y="2489"/>
                  </a:lnTo>
                  <a:cubicBezTo>
                    <a:pt x="12508" y="2489"/>
                    <a:pt x="12697" y="2269"/>
                    <a:pt x="12697" y="2048"/>
                  </a:cubicBezTo>
                  <a:cubicBezTo>
                    <a:pt x="12634" y="1859"/>
                    <a:pt x="12445" y="1639"/>
                    <a:pt x="12193" y="1639"/>
                  </a:cubicBezTo>
                  <a:lnTo>
                    <a:pt x="10429" y="1639"/>
                  </a:lnTo>
                  <a:lnTo>
                    <a:pt x="10429" y="1229"/>
                  </a:lnTo>
                  <a:cubicBezTo>
                    <a:pt x="10429" y="536"/>
                    <a:pt x="9861" y="0"/>
                    <a:pt x="9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44;p38">
              <a:extLst>
                <a:ext uri="{FF2B5EF4-FFF2-40B4-BE49-F238E27FC236}">
                  <a16:creationId xmlns:a16="http://schemas.microsoft.com/office/drawing/2014/main" id="{538EAC64-0713-49A0-B158-2E2BA6140678}"/>
                </a:ext>
              </a:extLst>
            </p:cNvPr>
            <p:cNvSpPr/>
            <p:nvPr/>
          </p:nvSpPr>
          <p:spPr>
            <a:xfrm>
              <a:off x="-64315550" y="4094450"/>
              <a:ext cx="122100" cy="192200"/>
            </a:xfrm>
            <a:custGeom>
              <a:avLst/>
              <a:gdLst/>
              <a:ahLst/>
              <a:cxnLst/>
              <a:rect l="l" t="t" r="r" b="b"/>
              <a:pathLst>
                <a:path w="4884" h="7688" extrusionOk="0">
                  <a:moveTo>
                    <a:pt x="2489" y="0"/>
                  </a:moveTo>
                  <a:cubicBezTo>
                    <a:pt x="2269" y="0"/>
                    <a:pt x="2080" y="189"/>
                    <a:pt x="2080" y="410"/>
                  </a:cubicBezTo>
                  <a:lnTo>
                    <a:pt x="2080" y="819"/>
                  </a:lnTo>
                  <a:lnTo>
                    <a:pt x="1639" y="819"/>
                  </a:lnTo>
                  <a:cubicBezTo>
                    <a:pt x="1418" y="819"/>
                    <a:pt x="1261" y="1040"/>
                    <a:pt x="1261" y="1229"/>
                  </a:cubicBezTo>
                  <a:cubicBezTo>
                    <a:pt x="1261" y="1450"/>
                    <a:pt x="1450" y="1670"/>
                    <a:pt x="1639" y="1670"/>
                  </a:cubicBezTo>
                  <a:lnTo>
                    <a:pt x="2080" y="1670"/>
                  </a:lnTo>
                  <a:lnTo>
                    <a:pt x="2080" y="2489"/>
                  </a:lnTo>
                  <a:lnTo>
                    <a:pt x="1481" y="2489"/>
                  </a:lnTo>
                  <a:cubicBezTo>
                    <a:pt x="820" y="2489"/>
                    <a:pt x="347" y="3151"/>
                    <a:pt x="599" y="3781"/>
                  </a:cubicBezTo>
                  <a:cubicBezTo>
                    <a:pt x="662" y="3970"/>
                    <a:pt x="694" y="4222"/>
                    <a:pt x="788" y="4411"/>
                  </a:cubicBezTo>
                  <a:lnTo>
                    <a:pt x="473" y="4411"/>
                  </a:lnTo>
                  <a:cubicBezTo>
                    <a:pt x="221" y="4411"/>
                    <a:pt x="63" y="4632"/>
                    <a:pt x="63" y="4821"/>
                  </a:cubicBezTo>
                  <a:cubicBezTo>
                    <a:pt x="0" y="5010"/>
                    <a:pt x="158" y="5199"/>
                    <a:pt x="379" y="5199"/>
                  </a:cubicBezTo>
                  <a:lnTo>
                    <a:pt x="820" y="5199"/>
                  </a:lnTo>
                  <a:cubicBezTo>
                    <a:pt x="851" y="6081"/>
                    <a:pt x="694" y="6900"/>
                    <a:pt x="316" y="7687"/>
                  </a:cubicBezTo>
                  <a:lnTo>
                    <a:pt x="4569" y="7687"/>
                  </a:lnTo>
                  <a:cubicBezTo>
                    <a:pt x="4159" y="6900"/>
                    <a:pt x="4002" y="6081"/>
                    <a:pt x="4065" y="5199"/>
                  </a:cubicBezTo>
                  <a:lnTo>
                    <a:pt x="4474" y="5199"/>
                  </a:lnTo>
                  <a:cubicBezTo>
                    <a:pt x="4726" y="5199"/>
                    <a:pt x="4884" y="5010"/>
                    <a:pt x="4884" y="4821"/>
                  </a:cubicBezTo>
                  <a:cubicBezTo>
                    <a:pt x="4884" y="4568"/>
                    <a:pt x="4695" y="4411"/>
                    <a:pt x="4474" y="4411"/>
                  </a:cubicBezTo>
                  <a:lnTo>
                    <a:pt x="4159" y="4411"/>
                  </a:lnTo>
                  <a:cubicBezTo>
                    <a:pt x="4222" y="4222"/>
                    <a:pt x="4285" y="3970"/>
                    <a:pt x="4380" y="3781"/>
                  </a:cubicBezTo>
                  <a:cubicBezTo>
                    <a:pt x="4600" y="3151"/>
                    <a:pt x="4128" y="2489"/>
                    <a:pt x="3466" y="2489"/>
                  </a:cubicBezTo>
                  <a:lnTo>
                    <a:pt x="2867" y="2489"/>
                  </a:lnTo>
                  <a:lnTo>
                    <a:pt x="2867" y="1670"/>
                  </a:lnTo>
                  <a:lnTo>
                    <a:pt x="3309" y="1670"/>
                  </a:lnTo>
                  <a:cubicBezTo>
                    <a:pt x="3561" y="1670"/>
                    <a:pt x="3687" y="1450"/>
                    <a:pt x="3687" y="1229"/>
                  </a:cubicBezTo>
                  <a:cubicBezTo>
                    <a:pt x="3687" y="977"/>
                    <a:pt x="3498" y="819"/>
                    <a:pt x="3309" y="819"/>
                  </a:cubicBezTo>
                  <a:lnTo>
                    <a:pt x="2867" y="819"/>
                  </a:lnTo>
                  <a:lnTo>
                    <a:pt x="2867" y="410"/>
                  </a:lnTo>
                  <a:cubicBezTo>
                    <a:pt x="2867" y="158"/>
                    <a:pt x="2678" y="0"/>
                    <a:pt x="2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45;p38">
              <a:extLst>
                <a:ext uri="{FF2B5EF4-FFF2-40B4-BE49-F238E27FC236}">
                  <a16:creationId xmlns:a16="http://schemas.microsoft.com/office/drawing/2014/main" id="{1261C1FA-ED49-427A-9DD3-500A5FF28C92}"/>
                </a:ext>
              </a:extLst>
            </p:cNvPr>
            <p:cNvSpPr/>
            <p:nvPr/>
          </p:nvSpPr>
          <p:spPr>
            <a:xfrm>
              <a:off x="-64335250" y="4307100"/>
              <a:ext cx="161500" cy="21300"/>
            </a:xfrm>
            <a:custGeom>
              <a:avLst/>
              <a:gdLst/>
              <a:ahLst/>
              <a:cxnLst/>
              <a:rect l="l" t="t" r="r" b="b"/>
              <a:pathLst>
                <a:path w="6460" h="852" extrusionOk="0">
                  <a:moveTo>
                    <a:pt x="1167" y="1"/>
                  </a:moveTo>
                  <a:cubicBezTo>
                    <a:pt x="631" y="1"/>
                    <a:pt x="190" y="379"/>
                    <a:pt x="1" y="851"/>
                  </a:cubicBezTo>
                  <a:lnTo>
                    <a:pt x="6459" y="851"/>
                  </a:lnTo>
                  <a:cubicBezTo>
                    <a:pt x="6302" y="379"/>
                    <a:pt x="5861" y="1"/>
                    <a:pt x="53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1346;p38">
            <a:extLst>
              <a:ext uri="{FF2B5EF4-FFF2-40B4-BE49-F238E27FC236}">
                <a16:creationId xmlns:a16="http://schemas.microsoft.com/office/drawing/2014/main" id="{6BB07D1A-C058-45FE-B5E2-80F2CEE12FFB}"/>
              </a:ext>
            </a:extLst>
          </p:cNvPr>
          <p:cNvGrpSpPr/>
          <p:nvPr/>
        </p:nvGrpSpPr>
        <p:grpSpPr>
          <a:xfrm>
            <a:off x="5978725" y="1556971"/>
            <a:ext cx="244241" cy="230566"/>
            <a:chOff x="-1960150" y="3956600"/>
            <a:chExt cx="308775" cy="291450"/>
          </a:xfrm>
        </p:grpSpPr>
        <p:sp>
          <p:nvSpPr>
            <p:cNvPr id="78" name="Google Shape;1347;p38">
              <a:extLst>
                <a:ext uri="{FF2B5EF4-FFF2-40B4-BE49-F238E27FC236}">
                  <a16:creationId xmlns:a16="http://schemas.microsoft.com/office/drawing/2014/main" id="{2D9C1C9A-39C4-41F8-9134-C3E645A86392}"/>
                </a:ext>
              </a:extLst>
            </p:cNvPr>
            <p:cNvSpPr/>
            <p:nvPr/>
          </p:nvSpPr>
          <p:spPr>
            <a:xfrm>
              <a:off x="-1960150" y="3956600"/>
              <a:ext cx="308775" cy="51275"/>
            </a:xfrm>
            <a:custGeom>
              <a:avLst/>
              <a:gdLst/>
              <a:ahLst/>
              <a:cxnLst/>
              <a:rect l="l" t="t" r="r" b="b"/>
              <a:pathLst>
                <a:path w="12351" h="2051" extrusionOk="0">
                  <a:moveTo>
                    <a:pt x="1355" y="1"/>
                  </a:moveTo>
                  <a:cubicBezTo>
                    <a:pt x="1" y="1"/>
                    <a:pt x="32" y="2049"/>
                    <a:pt x="1355" y="2049"/>
                  </a:cubicBezTo>
                  <a:lnTo>
                    <a:pt x="11027" y="2049"/>
                  </a:lnTo>
                  <a:cubicBezTo>
                    <a:pt x="11047" y="2050"/>
                    <a:pt x="11066" y="2050"/>
                    <a:pt x="11085" y="2050"/>
                  </a:cubicBezTo>
                  <a:cubicBezTo>
                    <a:pt x="12350" y="2050"/>
                    <a:pt x="12331" y="1"/>
                    <a:pt x="1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48;p38">
              <a:extLst>
                <a:ext uri="{FF2B5EF4-FFF2-40B4-BE49-F238E27FC236}">
                  <a16:creationId xmlns:a16="http://schemas.microsoft.com/office/drawing/2014/main" id="{32AD6F4E-2DE7-4B9B-BC9B-91AF2886223B}"/>
                </a:ext>
              </a:extLst>
            </p:cNvPr>
            <p:cNvSpPr/>
            <p:nvPr/>
          </p:nvSpPr>
          <p:spPr>
            <a:xfrm>
              <a:off x="-1934950" y="4025925"/>
              <a:ext cx="256000" cy="222125"/>
            </a:xfrm>
            <a:custGeom>
              <a:avLst/>
              <a:gdLst/>
              <a:ahLst/>
              <a:cxnLst/>
              <a:rect l="l" t="t" r="r" b="b"/>
              <a:pathLst>
                <a:path w="10240" h="8885" extrusionOk="0">
                  <a:moveTo>
                    <a:pt x="8570" y="756"/>
                  </a:moveTo>
                  <a:cubicBezTo>
                    <a:pt x="8759" y="756"/>
                    <a:pt x="8917" y="914"/>
                    <a:pt x="8917" y="1103"/>
                  </a:cubicBezTo>
                  <a:lnTo>
                    <a:pt x="8917" y="1765"/>
                  </a:lnTo>
                  <a:cubicBezTo>
                    <a:pt x="8917" y="1995"/>
                    <a:pt x="8737" y="2116"/>
                    <a:pt x="8558" y="2116"/>
                  </a:cubicBezTo>
                  <a:cubicBezTo>
                    <a:pt x="8419" y="2116"/>
                    <a:pt x="8279" y="2042"/>
                    <a:pt x="8224" y="1891"/>
                  </a:cubicBezTo>
                  <a:lnTo>
                    <a:pt x="6081" y="4065"/>
                  </a:lnTo>
                  <a:cubicBezTo>
                    <a:pt x="6018" y="4112"/>
                    <a:pt x="5924" y="4135"/>
                    <a:pt x="5833" y="4135"/>
                  </a:cubicBezTo>
                  <a:cubicBezTo>
                    <a:pt x="5743" y="4135"/>
                    <a:pt x="5656" y="4112"/>
                    <a:pt x="5609" y="4065"/>
                  </a:cubicBezTo>
                  <a:lnTo>
                    <a:pt x="3781" y="2237"/>
                  </a:lnTo>
                  <a:lnTo>
                    <a:pt x="1986" y="4065"/>
                  </a:lnTo>
                  <a:cubicBezTo>
                    <a:pt x="1912" y="4138"/>
                    <a:pt x="1831" y="4168"/>
                    <a:pt x="1752" y="4168"/>
                  </a:cubicBezTo>
                  <a:cubicBezTo>
                    <a:pt x="1493" y="4168"/>
                    <a:pt x="1271" y="3834"/>
                    <a:pt x="1513" y="3592"/>
                  </a:cubicBezTo>
                  <a:lnTo>
                    <a:pt x="3561" y="1544"/>
                  </a:lnTo>
                  <a:cubicBezTo>
                    <a:pt x="3624" y="1481"/>
                    <a:pt x="3711" y="1450"/>
                    <a:pt x="3797" y="1450"/>
                  </a:cubicBezTo>
                  <a:cubicBezTo>
                    <a:pt x="3884" y="1450"/>
                    <a:pt x="3970" y="1481"/>
                    <a:pt x="4033" y="1544"/>
                  </a:cubicBezTo>
                  <a:lnTo>
                    <a:pt x="5829" y="3340"/>
                  </a:lnTo>
                  <a:lnTo>
                    <a:pt x="7783" y="1418"/>
                  </a:lnTo>
                  <a:cubicBezTo>
                    <a:pt x="7404" y="1292"/>
                    <a:pt x="7499" y="756"/>
                    <a:pt x="7877" y="756"/>
                  </a:cubicBezTo>
                  <a:close/>
                  <a:moveTo>
                    <a:pt x="5136" y="7562"/>
                  </a:moveTo>
                  <a:cubicBezTo>
                    <a:pt x="5325" y="7562"/>
                    <a:pt x="5483" y="7719"/>
                    <a:pt x="5483" y="7908"/>
                  </a:cubicBezTo>
                  <a:cubicBezTo>
                    <a:pt x="5483" y="8097"/>
                    <a:pt x="5325" y="8255"/>
                    <a:pt x="5136" y="8255"/>
                  </a:cubicBezTo>
                  <a:cubicBezTo>
                    <a:pt x="4916" y="8255"/>
                    <a:pt x="4758" y="8097"/>
                    <a:pt x="4758" y="7908"/>
                  </a:cubicBezTo>
                  <a:cubicBezTo>
                    <a:pt x="4758" y="7719"/>
                    <a:pt x="4916" y="7562"/>
                    <a:pt x="5136" y="7562"/>
                  </a:cubicBezTo>
                  <a:close/>
                  <a:moveTo>
                    <a:pt x="1" y="0"/>
                  </a:moveTo>
                  <a:lnTo>
                    <a:pt x="1" y="5167"/>
                  </a:lnTo>
                  <a:cubicBezTo>
                    <a:pt x="1" y="5703"/>
                    <a:pt x="442" y="6175"/>
                    <a:pt x="1040" y="6175"/>
                  </a:cubicBezTo>
                  <a:lnTo>
                    <a:pt x="4758" y="6175"/>
                  </a:lnTo>
                  <a:lnTo>
                    <a:pt x="4758" y="6931"/>
                  </a:lnTo>
                  <a:cubicBezTo>
                    <a:pt x="4380" y="7089"/>
                    <a:pt x="4096" y="7436"/>
                    <a:pt x="4096" y="7877"/>
                  </a:cubicBezTo>
                  <a:cubicBezTo>
                    <a:pt x="4096" y="8412"/>
                    <a:pt x="4569" y="8885"/>
                    <a:pt x="5136" y="8885"/>
                  </a:cubicBezTo>
                  <a:cubicBezTo>
                    <a:pt x="5672" y="8885"/>
                    <a:pt x="6144" y="8412"/>
                    <a:pt x="6144" y="7877"/>
                  </a:cubicBezTo>
                  <a:cubicBezTo>
                    <a:pt x="6144" y="7436"/>
                    <a:pt x="5861" y="7057"/>
                    <a:pt x="5483" y="6931"/>
                  </a:cubicBezTo>
                  <a:lnTo>
                    <a:pt x="5483" y="6175"/>
                  </a:lnTo>
                  <a:lnTo>
                    <a:pt x="9232" y="6175"/>
                  </a:lnTo>
                  <a:cubicBezTo>
                    <a:pt x="9767" y="6175"/>
                    <a:pt x="10240" y="5703"/>
                    <a:pt x="10240" y="5167"/>
                  </a:cubicBezTo>
                  <a:lnTo>
                    <a:pt x="10240" y="0"/>
                  </a:lnTo>
                  <a:cubicBezTo>
                    <a:pt x="10114" y="32"/>
                    <a:pt x="10019" y="32"/>
                    <a:pt x="9893" y="32"/>
                  </a:cubicBezTo>
                  <a:lnTo>
                    <a:pt x="347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1349;p38">
            <a:extLst>
              <a:ext uri="{FF2B5EF4-FFF2-40B4-BE49-F238E27FC236}">
                <a16:creationId xmlns:a16="http://schemas.microsoft.com/office/drawing/2014/main" id="{0AB2F448-DBDE-418B-8516-2856C7001FE3}"/>
              </a:ext>
            </a:extLst>
          </p:cNvPr>
          <p:cNvGrpSpPr/>
          <p:nvPr/>
        </p:nvGrpSpPr>
        <p:grpSpPr>
          <a:xfrm>
            <a:off x="4466120" y="1577750"/>
            <a:ext cx="212277" cy="186509"/>
            <a:chOff x="2085450" y="2057100"/>
            <a:chExt cx="481900" cy="423500"/>
          </a:xfrm>
        </p:grpSpPr>
        <p:sp>
          <p:nvSpPr>
            <p:cNvPr id="81" name="Google Shape;1350;p38">
              <a:extLst>
                <a:ext uri="{FF2B5EF4-FFF2-40B4-BE49-F238E27FC236}">
                  <a16:creationId xmlns:a16="http://schemas.microsoft.com/office/drawing/2014/main" id="{835A2DFB-3698-4B60-A03C-59BEB922AE7E}"/>
                </a:ext>
              </a:extLst>
            </p:cNvPr>
            <p:cNvSpPr/>
            <p:nvPr/>
          </p:nvSpPr>
          <p:spPr>
            <a:xfrm>
              <a:off x="2085450" y="2061650"/>
              <a:ext cx="141250" cy="418950"/>
            </a:xfrm>
            <a:custGeom>
              <a:avLst/>
              <a:gdLst/>
              <a:ahLst/>
              <a:cxnLst/>
              <a:rect l="l" t="t" r="r" b="b"/>
              <a:pathLst>
                <a:path w="5650" h="16758" extrusionOk="0">
                  <a:moveTo>
                    <a:pt x="4305" y="6452"/>
                  </a:moveTo>
                  <a:cubicBezTo>
                    <a:pt x="4736" y="6452"/>
                    <a:pt x="5115" y="6999"/>
                    <a:pt x="4728" y="7411"/>
                  </a:cubicBezTo>
                  <a:cubicBezTo>
                    <a:pt x="4520" y="7631"/>
                    <a:pt x="4352" y="7887"/>
                    <a:pt x="4228" y="8164"/>
                  </a:cubicBezTo>
                  <a:cubicBezTo>
                    <a:pt x="4120" y="8402"/>
                    <a:pt x="3927" y="8502"/>
                    <a:pt x="3732" y="8502"/>
                  </a:cubicBezTo>
                  <a:cubicBezTo>
                    <a:pt x="3367" y="8502"/>
                    <a:pt x="2999" y="8150"/>
                    <a:pt x="3195" y="7703"/>
                  </a:cubicBezTo>
                  <a:cubicBezTo>
                    <a:pt x="3373" y="7312"/>
                    <a:pt x="3611" y="6951"/>
                    <a:pt x="3903" y="6637"/>
                  </a:cubicBezTo>
                  <a:cubicBezTo>
                    <a:pt x="4027" y="6506"/>
                    <a:pt x="4169" y="6452"/>
                    <a:pt x="4305" y="6452"/>
                  </a:cubicBezTo>
                  <a:close/>
                  <a:moveTo>
                    <a:pt x="2983" y="9449"/>
                  </a:moveTo>
                  <a:cubicBezTo>
                    <a:pt x="3331" y="9449"/>
                    <a:pt x="3684" y="9752"/>
                    <a:pt x="3539" y="10191"/>
                  </a:cubicBezTo>
                  <a:lnTo>
                    <a:pt x="3361" y="10727"/>
                  </a:lnTo>
                  <a:cubicBezTo>
                    <a:pt x="3270" y="10997"/>
                    <a:pt x="3059" y="11113"/>
                    <a:pt x="2845" y="11113"/>
                  </a:cubicBezTo>
                  <a:cubicBezTo>
                    <a:pt x="2498" y="11113"/>
                    <a:pt x="2143" y="10808"/>
                    <a:pt x="2289" y="10368"/>
                  </a:cubicBezTo>
                  <a:lnTo>
                    <a:pt x="2467" y="9832"/>
                  </a:lnTo>
                  <a:cubicBezTo>
                    <a:pt x="2558" y="9564"/>
                    <a:pt x="2770" y="9449"/>
                    <a:pt x="2983" y="9449"/>
                  </a:cubicBezTo>
                  <a:close/>
                  <a:moveTo>
                    <a:pt x="5649" y="1"/>
                  </a:moveTo>
                  <a:lnTo>
                    <a:pt x="356" y="2117"/>
                  </a:lnTo>
                  <a:cubicBezTo>
                    <a:pt x="142" y="2202"/>
                    <a:pt x="3" y="2410"/>
                    <a:pt x="3" y="2641"/>
                  </a:cubicBezTo>
                  <a:lnTo>
                    <a:pt x="3" y="16192"/>
                  </a:lnTo>
                  <a:cubicBezTo>
                    <a:pt x="1" y="16516"/>
                    <a:pt x="265" y="16758"/>
                    <a:pt x="564" y="16758"/>
                  </a:cubicBezTo>
                  <a:cubicBezTo>
                    <a:pt x="634" y="16758"/>
                    <a:pt x="706" y="16745"/>
                    <a:pt x="777" y="16716"/>
                  </a:cubicBezTo>
                  <a:lnTo>
                    <a:pt x="5649" y="14768"/>
                  </a:lnTo>
                  <a:lnTo>
                    <a:pt x="56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" name="Google Shape;1351;p38">
              <a:extLst>
                <a:ext uri="{FF2B5EF4-FFF2-40B4-BE49-F238E27FC236}">
                  <a16:creationId xmlns:a16="http://schemas.microsoft.com/office/drawing/2014/main" id="{6C6BA13A-D0D2-415E-AC88-1869DB4CB56C}"/>
                </a:ext>
              </a:extLst>
            </p:cNvPr>
            <p:cNvSpPr/>
            <p:nvPr/>
          </p:nvSpPr>
          <p:spPr>
            <a:xfrm>
              <a:off x="2254900" y="2061050"/>
              <a:ext cx="143050" cy="415650"/>
            </a:xfrm>
            <a:custGeom>
              <a:avLst/>
              <a:gdLst/>
              <a:ahLst/>
              <a:cxnLst/>
              <a:rect l="l" t="t" r="r" b="b"/>
              <a:pathLst>
                <a:path w="5722" h="16626" extrusionOk="0">
                  <a:moveTo>
                    <a:pt x="2504" y="6585"/>
                  </a:moveTo>
                  <a:cubicBezTo>
                    <a:pt x="2647" y="6585"/>
                    <a:pt x="2794" y="6645"/>
                    <a:pt x="2916" y="6788"/>
                  </a:cubicBezTo>
                  <a:cubicBezTo>
                    <a:pt x="3153" y="7068"/>
                    <a:pt x="3349" y="7378"/>
                    <a:pt x="3500" y="7709"/>
                  </a:cubicBezTo>
                  <a:cubicBezTo>
                    <a:pt x="3766" y="8258"/>
                    <a:pt x="3464" y="8654"/>
                    <a:pt x="3096" y="8654"/>
                  </a:cubicBezTo>
                  <a:cubicBezTo>
                    <a:pt x="2878" y="8654"/>
                    <a:pt x="2636" y="8515"/>
                    <a:pt x="2476" y="8185"/>
                  </a:cubicBezTo>
                  <a:cubicBezTo>
                    <a:pt x="2367" y="7947"/>
                    <a:pt x="2226" y="7724"/>
                    <a:pt x="2057" y="7523"/>
                  </a:cubicBezTo>
                  <a:cubicBezTo>
                    <a:pt x="1694" y="7098"/>
                    <a:pt x="2083" y="6585"/>
                    <a:pt x="2504" y="6585"/>
                  </a:cubicBezTo>
                  <a:close/>
                  <a:moveTo>
                    <a:pt x="1" y="0"/>
                  </a:moveTo>
                  <a:lnTo>
                    <a:pt x="1" y="5475"/>
                  </a:lnTo>
                  <a:cubicBezTo>
                    <a:pt x="217" y="5475"/>
                    <a:pt x="434" y="5496"/>
                    <a:pt x="648" y="5532"/>
                  </a:cubicBezTo>
                  <a:cubicBezTo>
                    <a:pt x="1334" y="5657"/>
                    <a:pt x="1201" y="6655"/>
                    <a:pt x="564" y="6655"/>
                  </a:cubicBezTo>
                  <a:cubicBezTo>
                    <a:pt x="525" y="6655"/>
                    <a:pt x="483" y="6651"/>
                    <a:pt x="440" y="6643"/>
                  </a:cubicBezTo>
                  <a:cubicBezTo>
                    <a:pt x="296" y="6622"/>
                    <a:pt x="148" y="6610"/>
                    <a:pt x="1" y="6604"/>
                  </a:cubicBezTo>
                  <a:lnTo>
                    <a:pt x="1" y="14744"/>
                  </a:lnTo>
                  <a:lnTo>
                    <a:pt x="5722" y="16626"/>
                  </a:lnTo>
                  <a:lnTo>
                    <a:pt x="5722" y="10395"/>
                  </a:lnTo>
                  <a:cubicBezTo>
                    <a:pt x="5704" y="10397"/>
                    <a:pt x="5684" y="10397"/>
                    <a:pt x="5661" y="10397"/>
                  </a:cubicBezTo>
                  <a:cubicBezTo>
                    <a:pt x="5400" y="10397"/>
                    <a:pt x="4871" y="10299"/>
                    <a:pt x="4388" y="10085"/>
                  </a:cubicBezTo>
                  <a:cubicBezTo>
                    <a:pt x="3793" y="9819"/>
                    <a:pt x="4068" y="8997"/>
                    <a:pt x="4603" y="8997"/>
                  </a:cubicBezTo>
                  <a:cubicBezTo>
                    <a:pt x="4680" y="8997"/>
                    <a:pt x="4763" y="9014"/>
                    <a:pt x="4849" y="9052"/>
                  </a:cubicBezTo>
                  <a:cubicBezTo>
                    <a:pt x="5123" y="9176"/>
                    <a:pt x="5418" y="9251"/>
                    <a:pt x="5722" y="9275"/>
                  </a:cubicBezTo>
                  <a:lnTo>
                    <a:pt x="5722" y="1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3" name="Google Shape;1352;p38">
              <a:extLst>
                <a:ext uri="{FF2B5EF4-FFF2-40B4-BE49-F238E27FC236}">
                  <a16:creationId xmlns:a16="http://schemas.microsoft.com/office/drawing/2014/main" id="{E4C0316D-6A3E-4B8A-B560-BD7A2089B721}"/>
                </a:ext>
              </a:extLst>
            </p:cNvPr>
            <p:cNvSpPr/>
            <p:nvPr/>
          </p:nvSpPr>
          <p:spPr>
            <a:xfrm>
              <a:off x="2426175" y="2057100"/>
              <a:ext cx="141175" cy="418925"/>
            </a:xfrm>
            <a:custGeom>
              <a:avLst/>
              <a:gdLst/>
              <a:ahLst/>
              <a:cxnLst/>
              <a:rect l="l" t="t" r="r" b="b"/>
              <a:pathLst>
                <a:path w="5647" h="16757" extrusionOk="0">
                  <a:moveTo>
                    <a:pt x="2800" y="5647"/>
                  </a:moveTo>
                  <a:cubicBezTo>
                    <a:pt x="3154" y="5647"/>
                    <a:pt x="3516" y="5968"/>
                    <a:pt x="3349" y="6410"/>
                  </a:cubicBezTo>
                  <a:lnTo>
                    <a:pt x="3153" y="6937"/>
                  </a:lnTo>
                  <a:cubicBezTo>
                    <a:pt x="3055" y="7196"/>
                    <a:pt x="2850" y="7305"/>
                    <a:pt x="2643" y="7305"/>
                  </a:cubicBezTo>
                  <a:cubicBezTo>
                    <a:pt x="2288" y="7305"/>
                    <a:pt x="1929" y="6984"/>
                    <a:pt x="2096" y="6539"/>
                  </a:cubicBezTo>
                  <a:lnTo>
                    <a:pt x="2295" y="6012"/>
                  </a:lnTo>
                  <a:cubicBezTo>
                    <a:pt x="2390" y="5755"/>
                    <a:pt x="2594" y="5647"/>
                    <a:pt x="2800" y="5647"/>
                  </a:cubicBezTo>
                  <a:close/>
                  <a:moveTo>
                    <a:pt x="1700" y="8178"/>
                  </a:moveTo>
                  <a:cubicBezTo>
                    <a:pt x="2108" y="8178"/>
                    <a:pt x="2500" y="8655"/>
                    <a:pt x="2168" y="9090"/>
                  </a:cubicBezTo>
                  <a:cubicBezTo>
                    <a:pt x="1906" y="9433"/>
                    <a:pt x="1587" y="9725"/>
                    <a:pt x="1226" y="9960"/>
                  </a:cubicBezTo>
                  <a:cubicBezTo>
                    <a:pt x="1118" y="10030"/>
                    <a:pt x="1011" y="10060"/>
                    <a:pt x="911" y="10060"/>
                  </a:cubicBezTo>
                  <a:cubicBezTo>
                    <a:pt x="424" y="10060"/>
                    <a:pt x="97" y="9344"/>
                    <a:pt x="612" y="9012"/>
                  </a:cubicBezTo>
                  <a:cubicBezTo>
                    <a:pt x="867" y="8849"/>
                    <a:pt x="1090" y="8641"/>
                    <a:pt x="1274" y="8403"/>
                  </a:cubicBezTo>
                  <a:cubicBezTo>
                    <a:pt x="1394" y="8244"/>
                    <a:pt x="1548" y="8178"/>
                    <a:pt x="1700" y="8178"/>
                  </a:cubicBezTo>
                  <a:close/>
                  <a:moveTo>
                    <a:pt x="5080" y="0"/>
                  </a:moveTo>
                  <a:cubicBezTo>
                    <a:pt x="5010" y="0"/>
                    <a:pt x="4939" y="13"/>
                    <a:pt x="4869" y="41"/>
                  </a:cubicBezTo>
                  <a:lnTo>
                    <a:pt x="0" y="1989"/>
                  </a:lnTo>
                  <a:lnTo>
                    <a:pt x="0" y="16756"/>
                  </a:lnTo>
                  <a:lnTo>
                    <a:pt x="5291" y="14640"/>
                  </a:lnTo>
                  <a:cubicBezTo>
                    <a:pt x="5505" y="14555"/>
                    <a:pt x="5646" y="14347"/>
                    <a:pt x="5646" y="14116"/>
                  </a:cubicBezTo>
                  <a:lnTo>
                    <a:pt x="5646" y="565"/>
                  </a:lnTo>
                  <a:cubicBezTo>
                    <a:pt x="5644" y="240"/>
                    <a:pt x="5378" y="0"/>
                    <a:pt x="5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84" name="Google Shape;1353;p38">
            <a:extLst>
              <a:ext uri="{FF2B5EF4-FFF2-40B4-BE49-F238E27FC236}">
                <a16:creationId xmlns:a16="http://schemas.microsoft.com/office/drawing/2014/main" id="{5BF80D05-E4F9-479C-80C4-2803E1705526}"/>
              </a:ext>
            </a:extLst>
          </p:cNvPr>
          <p:cNvGrpSpPr/>
          <p:nvPr/>
        </p:nvGrpSpPr>
        <p:grpSpPr>
          <a:xfrm>
            <a:off x="2012747" y="2022698"/>
            <a:ext cx="213070" cy="212207"/>
            <a:chOff x="898875" y="4399275"/>
            <a:chExt cx="483700" cy="481850"/>
          </a:xfrm>
        </p:grpSpPr>
        <p:sp>
          <p:nvSpPr>
            <p:cNvPr id="85" name="Google Shape;1354;p38">
              <a:extLst>
                <a:ext uri="{FF2B5EF4-FFF2-40B4-BE49-F238E27FC236}">
                  <a16:creationId xmlns:a16="http://schemas.microsoft.com/office/drawing/2014/main" id="{A1796266-15A6-479F-9764-4E4F3F14B6BC}"/>
                </a:ext>
              </a:extLst>
            </p:cNvPr>
            <p:cNvSpPr/>
            <p:nvPr/>
          </p:nvSpPr>
          <p:spPr>
            <a:xfrm>
              <a:off x="992750" y="4642900"/>
              <a:ext cx="145300" cy="144100"/>
            </a:xfrm>
            <a:custGeom>
              <a:avLst/>
              <a:gdLst/>
              <a:ahLst/>
              <a:cxnLst/>
              <a:rect l="l" t="t" r="r" b="b"/>
              <a:pathLst>
                <a:path w="5812" h="5764" extrusionOk="0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6" name="Google Shape;1355;p38">
              <a:extLst>
                <a:ext uri="{FF2B5EF4-FFF2-40B4-BE49-F238E27FC236}">
                  <a16:creationId xmlns:a16="http://schemas.microsoft.com/office/drawing/2014/main" id="{E516101A-6FCC-4095-861F-7FD5BA85C1BD}"/>
                </a:ext>
              </a:extLst>
            </p:cNvPr>
            <p:cNvSpPr/>
            <p:nvPr/>
          </p:nvSpPr>
          <p:spPr>
            <a:xfrm>
              <a:off x="1138025" y="476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7" name="Google Shape;1356;p38">
              <a:extLst>
                <a:ext uri="{FF2B5EF4-FFF2-40B4-BE49-F238E27FC236}">
                  <a16:creationId xmlns:a16="http://schemas.microsoft.com/office/drawing/2014/main" id="{5204F8D2-F0B0-4919-939E-25BF97606AA6}"/>
                </a:ext>
              </a:extLst>
            </p:cNvPr>
            <p:cNvSpPr/>
            <p:nvPr/>
          </p:nvSpPr>
          <p:spPr>
            <a:xfrm>
              <a:off x="1269550" y="4399275"/>
              <a:ext cx="113025" cy="112125"/>
            </a:xfrm>
            <a:custGeom>
              <a:avLst/>
              <a:gdLst/>
              <a:ahLst/>
              <a:cxnLst/>
              <a:rect l="l" t="t" r="r" b="b"/>
              <a:pathLst>
                <a:path w="4521" h="4485" extrusionOk="0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8" name="Google Shape;1357;p38">
              <a:extLst>
                <a:ext uri="{FF2B5EF4-FFF2-40B4-BE49-F238E27FC236}">
                  <a16:creationId xmlns:a16="http://schemas.microsoft.com/office/drawing/2014/main" id="{2BDA2238-BC81-4035-993D-EA0807027B99}"/>
                </a:ext>
              </a:extLst>
            </p:cNvPr>
            <p:cNvSpPr/>
            <p:nvPr/>
          </p:nvSpPr>
          <p:spPr>
            <a:xfrm>
              <a:off x="1161975" y="4531175"/>
              <a:ext cx="91400" cy="84350"/>
            </a:xfrm>
            <a:custGeom>
              <a:avLst/>
              <a:gdLst/>
              <a:ahLst/>
              <a:cxnLst/>
              <a:rect l="l" t="t" r="r" b="b"/>
              <a:pathLst>
                <a:path w="3656" h="3374" extrusionOk="0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9" name="Google Shape;1358;p38">
              <a:extLst>
                <a:ext uri="{FF2B5EF4-FFF2-40B4-BE49-F238E27FC236}">
                  <a16:creationId xmlns:a16="http://schemas.microsoft.com/office/drawing/2014/main" id="{9545936F-7144-41FD-8126-3A8F73033FA9}"/>
                </a:ext>
              </a:extLst>
            </p:cNvPr>
            <p:cNvSpPr/>
            <p:nvPr/>
          </p:nvSpPr>
          <p:spPr>
            <a:xfrm>
              <a:off x="1031050" y="4411100"/>
              <a:ext cx="338650" cy="338725"/>
            </a:xfrm>
            <a:custGeom>
              <a:avLst/>
              <a:gdLst/>
              <a:ahLst/>
              <a:cxnLst/>
              <a:rect l="l" t="t" r="r" b="b"/>
              <a:pathLst>
                <a:path w="13546" h="13549" extrusionOk="0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0" name="Google Shape;1359;p38">
              <a:extLst>
                <a:ext uri="{FF2B5EF4-FFF2-40B4-BE49-F238E27FC236}">
                  <a16:creationId xmlns:a16="http://schemas.microsoft.com/office/drawing/2014/main" id="{DF005298-00EF-4790-AF7F-4E1AA101F166}"/>
                </a:ext>
              </a:extLst>
            </p:cNvPr>
            <p:cNvSpPr/>
            <p:nvPr/>
          </p:nvSpPr>
          <p:spPr>
            <a:xfrm>
              <a:off x="1130500" y="4740450"/>
              <a:ext cx="108950" cy="111250"/>
            </a:xfrm>
            <a:custGeom>
              <a:avLst/>
              <a:gdLst/>
              <a:ahLst/>
              <a:cxnLst/>
              <a:rect l="l" t="t" r="r" b="b"/>
              <a:pathLst>
                <a:path w="4358" h="4450" extrusionOk="0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1" name="Google Shape;1360;p38">
              <a:extLst>
                <a:ext uri="{FF2B5EF4-FFF2-40B4-BE49-F238E27FC236}">
                  <a16:creationId xmlns:a16="http://schemas.microsoft.com/office/drawing/2014/main" id="{B76CBAA3-8D90-44BE-B21C-0341AB335AAF}"/>
                </a:ext>
              </a:extLst>
            </p:cNvPr>
            <p:cNvSpPr/>
            <p:nvPr/>
          </p:nvSpPr>
          <p:spPr>
            <a:xfrm>
              <a:off x="927325" y="4539825"/>
              <a:ext cx="114150" cy="109800"/>
            </a:xfrm>
            <a:custGeom>
              <a:avLst/>
              <a:gdLst/>
              <a:ahLst/>
              <a:cxnLst/>
              <a:rect l="l" t="t" r="r" b="b"/>
              <a:pathLst>
                <a:path w="4566" h="4392" extrusionOk="0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2" name="Google Shape;1361;p38">
              <a:extLst>
                <a:ext uri="{FF2B5EF4-FFF2-40B4-BE49-F238E27FC236}">
                  <a16:creationId xmlns:a16="http://schemas.microsoft.com/office/drawing/2014/main" id="{6FB199A6-273F-44B3-AFD7-C24E38F15179}"/>
                </a:ext>
              </a:extLst>
            </p:cNvPr>
            <p:cNvSpPr/>
            <p:nvPr/>
          </p:nvSpPr>
          <p:spPr>
            <a:xfrm>
              <a:off x="898875" y="4711550"/>
              <a:ext cx="170825" cy="169575"/>
            </a:xfrm>
            <a:custGeom>
              <a:avLst/>
              <a:gdLst/>
              <a:ahLst/>
              <a:cxnLst/>
              <a:rect l="l" t="t" r="r" b="b"/>
              <a:pathLst>
                <a:path w="6833" h="6783" extrusionOk="0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93" name="ZoneTexte 92">
            <a:extLst>
              <a:ext uri="{FF2B5EF4-FFF2-40B4-BE49-F238E27FC236}">
                <a16:creationId xmlns:a16="http://schemas.microsoft.com/office/drawing/2014/main" id="{D7A0264D-605A-410B-A6FD-0AFA98D29E14}"/>
              </a:ext>
            </a:extLst>
          </p:cNvPr>
          <p:cNvSpPr txBox="1"/>
          <p:nvPr/>
        </p:nvSpPr>
        <p:spPr>
          <a:xfrm>
            <a:off x="471488" y="357188"/>
            <a:ext cx="8038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Fira Sans Extra Condensed" panose="020B0604020202020204" charset="0"/>
              </a:rPr>
              <a:t>Your </a:t>
            </a:r>
            <a:r>
              <a:rPr lang="fr-FR" sz="3200" dirty="0" err="1">
                <a:latin typeface="Fira Sans Extra Condensed" panose="020B0604020202020204" charset="0"/>
              </a:rPr>
              <a:t>arrival</a:t>
            </a:r>
            <a:r>
              <a:rPr lang="fr-FR" sz="3200" dirty="0">
                <a:latin typeface="Fira Sans Extra Condensed" panose="020B0604020202020204" charset="0"/>
              </a:rPr>
              <a:t> in Cyprus – Guidelines </a:t>
            </a:r>
            <a:r>
              <a:rPr lang="fr-FR" sz="3200" dirty="0" err="1">
                <a:latin typeface="Fira Sans Extra Condensed" panose="020B0604020202020204" charset="0"/>
              </a:rPr>
              <a:t>from</a:t>
            </a:r>
            <a:r>
              <a:rPr lang="fr-FR" sz="3200" dirty="0">
                <a:latin typeface="Fira Sans Extra Condensed" panose="020B0604020202020204" charset="0"/>
              </a:rPr>
              <a:t> </a:t>
            </a:r>
            <a:r>
              <a:rPr lang="fr-FR" sz="3200" dirty="0" err="1">
                <a:latin typeface="Fira Sans Extra Condensed" panose="020B0604020202020204" charset="0"/>
              </a:rPr>
              <a:t>Pafos</a:t>
            </a:r>
            <a:r>
              <a:rPr lang="fr-FR" sz="3200" dirty="0">
                <a:latin typeface="Fira Sans Extra Condensed" panose="020B0604020202020204" charset="0"/>
              </a:rPr>
              <a:t> Airport </a:t>
            </a:r>
            <a:r>
              <a:rPr lang="fr-FR" sz="3200" dirty="0">
                <a:solidFill>
                  <a:srgbClr val="FF0000"/>
                </a:solidFill>
                <a:latin typeface="Fira Sans Extra Condensed" panose="020B0604020202020204" charset="0"/>
              </a:rPr>
              <a:t>or chose the full package</a:t>
            </a:r>
          </a:p>
        </p:txBody>
      </p:sp>
      <p:pic>
        <p:nvPicPr>
          <p:cNvPr id="94" name="Image 93">
            <a:extLst>
              <a:ext uri="{FF2B5EF4-FFF2-40B4-BE49-F238E27FC236}">
                <a16:creationId xmlns:a16="http://schemas.microsoft.com/office/drawing/2014/main" id="{C494EE1E-E545-43D1-B2FC-E7CC35E47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16780"/>
            <a:ext cx="615696" cy="426720"/>
          </a:xfrm>
          <a:prstGeom prst="rect">
            <a:avLst/>
          </a:prstGeom>
          <a:gradFill>
            <a:gsLst>
              <a:gs pos="75000">
                <a:schemeClr val="accent1"/>
              </a:gs>
              <a:gs pos="24000">
                <a:schemeClr val="bg1">
                  <a:lumMod val="85000"/>
                </a:schemeClr>
              </a:gs>
            </a:gsLst>
            <a:lin ang="5400000" scaled="1"/>
          </a:gradFill>
          <a:effectLst>
            <a:outerShdw blurRad="50800" dist="50800" dir="66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26611856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er Journey Map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CE7D"/>
      </a:accent1>
      <a:accent2>
        <a:srgbClr val="FFB174"/>
      </a:accent2>
      <a:accent3>
        <a:srgbClr val="FF6666"/>
      </a:accent3>
      <a:accent4>
        <a:srgbClr val="C9274F"/>
      </a:accent4>
      <a:accent5>
        <a:srgbClr val="651428"/>
      </a:accent5>
      <a:accent6>
        <a:srgbClr val="EEEEEE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29537</TotalTime>
  <Words>1325</Words>
  <Application>Microsoft Macintosh PowerPoint</Application>
  <PresentationFormat>On-screen Show (16:9)</PresentationFormat>
  <Paragraphs>182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Roboto</vt:lpstr>
      <vt:lpstr>Calibri</vt:lpstr>
      <vt:lpstr>Arial</vt:lpstr>
      <vt:lpstr>Wingdings</vt:lpstr>
      <vt:lpstr>Fira Sans Extra Condensed</vt:lpstr>
      <vt:lpstr>Bahnschrift</vt:lpstr>
      <vt:lpstr>Symbol</vt:lpstr>
      <vt:lpstr>Raleway</vt:lpstr>
      <vt:lpstr>Customer Journey Map by Slidesgo</vt:lpstr>
      <vt:lpstr>PowerPoint Presentation</vt:lpstr>
      <vt:lpstr>PowerPoint Presentation</vt:lpstr>
      <vt:lpstr>PowerPoint Presentation</vt:lpstr>
      <vt:lpstr>Course Fees DO NOT include  -  Plane tickets -  Accommodation -  Transfer from/to Hotel – Airports -  Meals, lunches, dinners, beverages, excursions and transport during the course   For FULL PACKAGE ASK for the PRICE!!  </vt:lpstr>
      <vt:lpstr>      Full Package   Single, Double or Triple Room     </vt:lpstr>
      <vt:lpstr>      Cultural Package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Emergency Numbers</vt:lpstr>
      <vt:lpstr>What are you going to do in Cyprus?</vt:lpstr>
      <vt:lpstr>Important  notes</vt:lpstr>
      <vt:lpstr>PowerPoint Presentation</vt:lpstr>
      <vt:lpstr>One final thing!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Octave</dc:creator>
  <cp:lastModifiedBy>CCIF CYPRUS</cp:lastModifiedBy>
  <cp:revision>107</cp:revision>
  <cp:lastPrinted>2021-06-01T14:38:26Z</cp:lastPrinted>
  <dcterms:modified xsi:type="dcterms:W3CDTF">2022-12-09T20:05:17Z</dcterms:modified>
</cp:coreProperties>
</file>